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68" r:id="rId14"/>
    <p:sldId id="286" r:id="rId15"/>
    <p:sldId id="289" r:id="rId16"/>
    <p:sldId id="287" r:id="rId17"/>
    <p:sldId id="288" r:id="rId18"/>
    <p:sldId id="276" r:id="rId19"/>
    <p:sldId id="290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5" autoAdjust="0"/>
    <p:restoredTop sz="94660"/>
  </p:normalViewPr>
  <p:slideViewPr>
    <p:cSldViewPr>
      <p:cViewPr varScale="1">
        <p:scale>
          <a:sx n="79" d="100"/>
          <a:sy n="79" d="100"/>
        </p:scale>
        <p:origin x="-2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665062-6751-4A30-A681-B5DEFDD18838}" type="doc">
      <dgm:prSet loTypeId="urn:microsoft.com/office/officeart/2005/8/layout/cycle8" loCatId="cycle" qsTypeId="urn:microsoft.com/office/officeart/2005/8/quickstyle/3d2" qsCatId="3D" csTypeId="urn:microsoft.com/office/officeart/2005/8/colors/accent5_5" csCatId="accent5" phldr="1"/>
      <dgm:spPr/>
    </dgm:pt>
    <dgm:pt modelId="{27B5895A-D67C-4109-800C-6315FE28A4B1}">
      <dgm:prSet phldrT="[Text]"/>
      <dgm:spPr>
        <a:solidFill>
          <a:srgbClr val="ABB202"/>
        </a:solidFill>
      </dgm:spPr>
      <dgm:t>
        <a:bodyPr/>
        <a:lstStyle/>
        <a:p>
          <a:r>
            <a:rPr lang="nl-BE" b="1" dirty="0" smtClean="0"/>
            <a:t>Employability</a:t>
          </a:r>
          <a:endParaRPr lang="nl-BE" b="1" dirty="0"/>
        </a:p>
      </dgm:t>
    </dgm:pt>
    <dgm:pt modelId="{E7D8DA27-A1A4-4572-A6AA-3B5CACFF5C83}" type="parTrans" cxnId="{2F33FCE9-0666-4ABD-B0C8-69F2D0D94DF3}">
      <dgm:prSet/>
      <dgm:spPr/>
      <dgm:t>
        <a:bodyPr/>
        <a:lstStyle/>
        <a:p>
          <a:endParaRPr lang="nl-BE"/>
        </a:p>
      </dgm:t>
    </dgm:pt>
    <dgm:pt modelId="{381F8C6E-A6D2-4672-9C60-56159FE0D1E4}" type="sibTrans" cxnId="{2F33FCE9-0666-4ABD-B0C8-69F2D0D94DF3}">
      <dgm:prSet/>
      <dgm:spPr/>
      <dgm:t>
        <a:bodyPr/>
        <a:lstStyle/>
        <a:p>
          <a:endParaRPr lang="nl-BE"/>
        </a:p>
      </dgm:t>
    </dgm:pt>
    <dgm:pt modelId="{66DA3129-B8C0-4EFD-906F-0A6006703847}">
      <dgm:prSet phldrT="[Text]"/>
      <dgm:spPr>
        <a:solidFill>
          <a:srgbClr val="CCCC00"/>
        </a:solidFill>
      </dgm:spPr>
      <dgm:t>
        <a:bodyPr/>
        <a:lstStyle/>
        <a:p>
          <a:r>
            <a:rPr lang="nl-BE" b="1" dirty="0" smtClean="0"/>
            <a:t>Coaching </a:t>
          </a:r>
          <a:r>
            <a:rPr lang="nl-BE" b="1" dirty="0" err="1" smtClean="0"/>
            <a:t>Careers</a:t>
          </a:r>
          <a:endParaRPr lang="nl-BE" b="1" dirty="0"/>
        </a:p>
      </dgm:t>
    </dgm:pt>
    <dgm:pt modelId="{994DCBC9-FD35-4CD5-A52F-FF5CE85F31AD}" type="parTrans" cxnId="{C5B26759-8B44-43AE-A515-0B54271DB684}">
      <dgm:prSet/>
      <dgm:spPr/>
      <dgm:t>
        <a:bodyPr/>
        <a:lstStyle/>
        <a:p>
          <a:endParaRPr lang="nl-BE"/>
        </a:p>
      </dgm:t>
    </dgm:pt>
    <dgm:pt modelId="{05502A55-3A73-4A30-A2EF-C67844384B80}" type="sibTrans" cxnId="{C5B26759-8B44-43AE-A515-0B54271DB684}">
      <dgm:prSet/>
      <dgm:spPr/>
      <dgm:t>
        <a:bodyPr/>
        <a:lstStyle/>
        <a:p>
          <a:endParaRPr lang="nl-BE"/>
        </a:p>
      </dgm:t>
    </dgm:pt>
    <dgm:pt modelId="{BAE35830-1BF3-4B2F-A131-56A565D4C71E}">
      <dgm:prSet phldrT="[Text]"/>
      <dgm:spPr>
        <a:solidFill>
          <a:srgbClr val="808000"/>
        </a:solidFill>
      </dgm:spPr>
      <dgm:t>
        <a:bodyPr/>
        <a:lstStyle/>
        <a:p>
          <a:r>
            <a:rPr lang="nl-BE" b="1" dirty="0" smtClean="0"/>
            <a:t>Matching Talents</a:t>
          </a:r>
          <a:endParaRPr lang="nl-BE" b="1" dirty="0"/>
        </a:p>
      </dgm:t>
    </dgm:pt>
    <dgm:pt modelId="{0BC9AAE1-B361-4B59-9F3A-5909AB644081}" type="parTrans" cxnId="{3CE8BD3C-F572-4A02-87A1-2000FE4B8165}">
      <dgm:prSet/>
      <dgm:spPr/>
      <dgm:t>
        <a:bodyPr/>
        <a:lstStyle/>
        <a:p>
          <a:endParaRPr lang="nl-BE"/>
        </a:p>
      </dgm:t>
    </dgm:pt>
    <dgm:pt modelId="{B7FFAE20-77BB-4832-BCA4-A294E2669298}" type="sibTrans" cxnId="{3CE8BD3C-F572-4A02-87A1-2000FE4B8165}">
      <dgm:prSet/>
      <dgm:spPr/>
      <dgm:t>
        <a:bodyPr/>
        <a:lstStyle/>
        <a:p>
          <a:endParaRPr lang="nl-BE"/>
        </a:p>
      </dgm:t>
    </dgm:pt>
    <dgm:pt modelId="{90D916EA-BB23-4BEE-8ED7-8CA9F628A070}">
      <dgm:prSet/>
      <dgm:spPr>
        <a:solidFill>
          <a:srgbClr val="99CC00"/>
        </a:solidFill>
      </dgm:spPr>
      <dgm:t>
        <a:bodyPr/>
        <a:lstStyle/>
        <a:p>
          <a:r>
            <a:rPr lang="nl-BE" b="1" dirty="0" smtClean="0"/>
            <a:t>Single point of contact</a:t>
          </a:r>
          <a:endParaRPr lang="nl-BE" b="1" dirty="0"/>
        </a:p>
      </dgm:t>
    </dgm:pt>
    <dgm:pt modelId="{72A14334-95F9-440E-AD3A-F6C6B7D8D00C}" type="parTrans" cxnId="{BD97E81E-3164-4EFD-9739-90194CE6F0C5}">
      <dgm:prSet/>
      <dgm:spPr/>
      <dgm:t>
        <a:bodyPr/>
        <a:lstStyle/>
        <a:p>
          <a:endParaRPr lang="nl-BE"/>
        </a:p>
      </dgm:t>
    </dgm:pt>
    <dgm:pt modelId="{131DCA51-B150-4ED1-BF9F-25E6352E0512}" type="sibTrans" cxnId="{BD97E81E-3164-4EFD-9739-90194CE6F0C5}">
      <dgm:prSet/>
      <dgm:spPr/>
      <dgm:t>
        <a:bodyPr/>
        <a:lstStyle/>
        <a:p>
          <a:endParaRPr lang="nl-BE"/>
        </a:p>
      </dgm:t>
    </dgm:pt>
    <dgm:pt modelId="{C079FC7C-6B0E-4BC6-ABCE-8AC903A70960}" type="pres">
      <dgm:prSet presAssocID="{00665062-6751-4A30-A681-B5DEFDD18838}" presName="compositeShape" presStyleCnt="0">
        <dgm:presLayoutVars>
          <dgm:chMax val="7"/>
          <dgm:dir/>
          <dgm:resizeHandles val="exact"/>
        </dgm:presLayoutVars>
      </dgm:prSet>
      <dgm:spPr/>
    </dgm:pt>
    <dgm:pt modelId="{B1AA65D1-2AB8-45E1-B7FB-4C5DC381BE58}" type="pres">
      <dgm:prSet presAssocID="{00665062-6751-4A30-A681-B5DEFDD18838}" presName="wedge1" presStyleLbl="node1" presStyleIdx="0" presStyleCnt="4"/>
      <dgm:spPr/>
      <dgm:t>
        <a:bodyPr/>
        <a:lstStyle/>
        <a:p>
          <a:endParaRPr lang="nl-BE"/>
        </a:p>
      </dgm:t>
    </dgm:pt>
    <dgm:pt modelId="{12AC0E17-1CB5-4C79-B818-3C2B516C7263}" type="pres">
      <dgm:prSet presAssocID="{00665062-6751-4A30-A681-B5DEFDD18838}" presName="dummy1a" presStyleCnt="0"/>
      <dgm:spPr/>
    </dgm:pt>
    <dgm:pt modelId="{A5A4BCBF-4C55-4E69-AD0C-BA5E03402B64}" type="pres">
      <dgm:prSet presAssocID="{00665062-6751-4A30-A681-B5DEFDD18838}" presName="dummy1b" presStyleCnt="0"/>
      <dgm:spPr/>
    </dgm:pt>
    <dgm:pt modelId="{C2598ED7-C6C3-4A70-8AD2-88ADB12F391A}" type="pres">
      <dgm:prSet presAssocID="{00665062-6751-4A30-A681-B5DEFDD1883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1946E1E-D609-4AEA-95D4-0E9784C8727F}" type="pres">
      <dgm:prSet presAssocID="{00665062-6751-4A30-A681-B5DEFDD18838}" presName="wedge2" presStyleLbl="node1" presStyleIdx="1" presStyleCnt="4"/>
      <dgm:spPr/>
      <dgm:t>
        <a:bodyPr/>
        <a:lstStyle/>
        <a:p>
          <a:endParaRPr lang="nl-BE"/>
        </a:p>
      </dgm:t>
    </dgm:pt>
    <dgm:pt modelId="{815C874D-1C62-4EBA-AEE9-610033E9E2A0}" type="pres">
      <dgm:prSet presAssocID="{00665062-6751-4A30-A681-B5DEFDD18838}" presName="dummy2a" presStyleCnt="0"/>
      <dgm:spPr/>
    </dgm:pt>
    <dgm:pt modelId="{2146FF87-B8F0-4F75-AB31-D4CFF95F49D0}" type="pres">
      <dgm:prSet presAssocID="{00665062-6751-4A30-A681-B5DEFDD18838}" presName="dummy2b" presStyleCnt="0"/>
      <dgm:spPr/>
    </dgm:pt>
    <dgm:pt modelId="{50DC0CC3-84F8-4FFD-8EB2-AB570B1F9C67}" type="pres">
      <dgm:prSet presAssocID="{00665062-6751-4A30-A681-B5DEFDD1883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C2E9C1C-A589-481E-BCA1-EEA303F9888C}" type="pres">
      <dgm:prSet presAssocID="{00665062-6751-4A30-A681-B5DEFDD18838}" presName="wedge3" presStyleLbl="node1" presStyleIdx="2" presStyleCnt="4"/>
      <dgm:spPr/>
      <dgm:t>
        <a:bodyPr/>
        <a:lstStyle/>
        <a:p>
          <a:endParaRPr lang="nl-BE"/>
        </a:p>
      </dgm:t>
    </dgm:pt>
    <dgm:pt modelId="{2E1D05D0-C74F-432A-B4BC-400DA1F21F3E}" type="pres">
      <dgm:prSet presAssocID="{00665062-6751-4A30-A681-B5DEFDD18838}" presName="dummy3a" presStyleCnt="0"/>
      <dgm:spPr/>
    </dgm:pt>
    <dgm:pt modelId="{98D4D17D-3CC4-4ED9-9CAD-5BD7F5F35F2E}" type="pres">
      <dgm:prSet presAssocID="{00665062-6751-4A30-A681-B5DEFDD18838}" presName="dummy3b" presStyleCnt="0"/>
      <dgm:spPr/>
    </dgm:pt>
    <dgm:pt modelId="{98CFC319-97F7-4DE9-B38D-DE93B1292AD7}" type="pres">
      <dgm:prSet presAssocID="{00665062-6751-4A30-A681-B5DEFDD1883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4727AF1-F735-4C28-8E03-651857CBEA57}" type="pres">
      <dgm:prSet presAssocID="{00665062-6751-4A30-A681-B5DEFDD18838}" presName="wedge4" presStyleLbl="node1" presStyleIdx="3" presStyleCnt="4"/>
      <dgm:spPr/>
      <dgm:t>
        <a:bodyPr/>
        <a:lstStyle/>
        <a:p>
          <a:endParaRPr lang="nl-BE"/>
        </a:p>
      </dgm:t>
    </dgm:pt>
    <dgm:pt modelId="{FE893C47-7E64-4CB9-A5D2-9163CB1B3CC7}" type="pres">
      <dgm:prSet presAssocID="{00665062-6751-4A30-A681-B5DEFDD18838}" presName="dummy4a" presStyleCnt="0"/>
      <dgm:spPr/>
    </dgm:pt>
    <dgm:pt modelId="{D1601BD7-91B9-4272-9721-E6269C5CE043}" type="pres">
      <dgm:prSet presAssocID="{00665062-6751-4A30-A681-B5DEFDD18838}" presName="dummy4b" presStyleCnt="0"/>
      <dgm:spPr/>
    </dgm:pt>
    <dgm:pt modelId="{6AABFA57-3693-4C11-BE08-2BB4A95758BD}" type="pres">
      <dgm:prSet presAssocID="{00665062-6751-4A30-A681-B5DEFDD1883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578BF32B-AC8A-448F-A9CC-F6B92B180D2B}" type="pres">
      <dgm:prSet presAssocID="{381F8C6E-A6D2-4672-9C60-56159FE0D1E4}" presName="arrowWedge1" presStyleLbl="fgSibTrans2D1" presStyleIdx="0" presStyleCnt="4"/>
      <dgm:spPr>
        <a:solidFill>
          <a:srgbClr val="7F7358"/>
        </a:solidFill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gm:spPr>
    </dgm:pt>
    <dgm:pt modelId="{88407517-DB9E-4C33-A09E-5544811A4342}" type="pres">
      <dgm:prSet presAssocID="{05502A55-3A73-4A30-A2EF-C67844384B80}" presName="arrowWedge2" presStyleLbl="fgSibTrans2D1" presStyleIdx="1" presStyleCnt="4"/>
      <dgm:spPr>
        <a:solidFill>
          <a:srgbClr val="7F7358"/>
        </a:solidFill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gm:spPr>
    </dgm:pt>
    <dgm:pt modelId="{B94CA97F-FD64-42C2-8BBD-8F8CA47A082D}" type="pres">
      <dgm:prSet presAssocID="{B7FFAE20-77BB-4832-BCA4-A294E2669298}" presName="arrowWedge3" presStyleLbl="fgSibTrans2D1" presStyleIdx="2" presStyleCnt="4"/>
      <dgm:spPr>
        <a:solidFill>
          <a:srgbClr val="7F7358"/>
        </a:solidFill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gm:spPr>
    </dgm:pt>
    <dgm:pt modelId="{E0521136-9785-4FD9-93F1-528BD581D31E}" type="pres">
      <dgm:prSet presAssocID="{131DCA51-B150-4ED1-BF9F-25E6352E0512}" presName="arrowWedge4" presStyleLbl="fgSibTrans2D1" presStyleIdx="3" presStyleCnt="4"/>
      <dgm:spPr>
        <a:solidFill>
          <a:srgbClr val="7F7358"/>
        </a:solidFill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gm:spPr>
      <dgm:t>
        <a:bodyPr/>
        <a:lstStyle/>
        <a:p>
          <a:endParaRPr lang="nl-BE"/>
        </a:p>
      </dgm:t>
    </dgm:pt>
  </dgm:ptLst>
  <dgm:cxnLst>
    <dgm:cxn modelId="{3CE8BD3C-F572-4A02-87A1-2000FE4B8165}" srcId="{00665062-6751-4A30-A681-B5DEFDD18838}" destId="{BAE35830-1BF3-4B2F-A131-56A565D4C71E}" srcOrd="2" destOrd="0" parTransId="{0BC9AAE1-B361-4B59-9F3A-5909AB644081}" sibTransId="{B7FFAE20-77BB-4832-BCA4-A294E2669298}"/>
    <dgm:cxn modelId="{C5B26759-8B44-43AE-A515-0B54271DB684}" srcId="{00665062-6751-4A30-A681-B5DEFDD18838}" destId="{66DA3129-B8C0-4EFD-906F-0A6006703847}" srcOrd="1" destOrd="0" parTransId="{994DCBC9-FD35-4CD5-A52F-FF5CE85F31AD}" sibTransId="{05502A55-3A73-4A30-A2EF-C67844384B80}"/>
    <dgm:cxn modelId="{9C111D80-CA9E-415B-957A-30ADD18CA180}" type="presOf" srcId="{00665062-6751-4A30-A681-B5DEFDD18838}" destId="{C079FC7C-6B0E-4BC6-ABCE-8AC903A70960}" srcOrd="0" destOrd="0" presId="urn:microsoft.com/office/officeart/2005/8/layout/cycle8"/>
    <dgm:cxn modelId="{6A06E02B-B629-4E66-9DF1-FB7FC0AD5093}" type="presOf" srcId="{BAE35830-1BF3-4B2F-A131-56A565D4C71E}" destId="{98CFC319-97F7-4DE9-B38D-DE93B1292AD7}" srcOrd="1" destOrd="0" presId="urn:microsoft.com/office/officeart/2005/8/layout/cycle8"/>
    <dgm:cxn modelId="{2C5AE658-DAE8-45F2-9750-256CC1C7C939}" type="presOf" srcId="{66DA3129-B8C0-4EFD-906F-0A6006703847}" destId="{50DC0CC3-84F8-4FFD-8EB2-AB570B1F9C67}" srcOrd="1" destOrd="0" presId="urn:microsoft.com/office/officeart/2005/8/layout/cycle8"/>
    <dgm:cxn modelId="{517DC5B7-C155-4F0F-BEB6-163CDD751E1A}" type="presOf" srcId="{90D916EA-BB23-4BEE-8ED7-8CA9F628A070}" destId="{6AABFA57-3693-4C11-BE08-2BB4A95758BD}" srcOrd="1" destOrd="0" presId="urn:microsoft.com/office/officeart/2005/8/layout/cycle8"/>
    <dgm:cxn modelId="{2F33FCE9-0666-4ABD-B0C8-69F2D0D94DF3}" srcId="{00665062-6751-4A30-A681-B5DEFDD18838}" destId="{27B5895A-D67C-4109-800C-6315FE28A4B1}" srcOrd="0" destOrd="0" parTransId="{E7D8DA27-A1A4-4572-A6AA-3B5CACFF5C83}" sibTransId="{381F8C6E-A6D2-4672-9C60-56159FE0D1E4}"/>
    <dgm:cxn modelId="{BD97E81E-3164-4EFD-9739-90194CE6F0C5}" srcId="{00665062-6751-4A30-A681-B5DEFDD18838}" destId="{90D916EA-BB23-4BEE-8ED7-8CA9F628A070}" srcOrd="3" destOrd="0" parTransId="{72A14334-95F9-440E-AD3A-F6C6B7D8D00C}" sibTransId="{131DCA51-B150-4ED1-BF9F-25E6352E0512}"/>
    <dgm:cxn modelId="{C91BA511-DD64-481D-A641-3A3653C7A198}" type="presOf" srcId="{27B5895A-D67C-4109-800C-6315FE28A4B1}" destId="{C2598ED7-C6C3-4A70-8AD2-88ADB12F391A}" srcOrd="1" destOrd="0" presId="urn:microsoft.com/office/officeart/2005/8/layout/cycle8"/>
    <dgm:cxn modelId="{08B93065-BD02-49DB-9C30-354CC674F6DD}" type="presOf" srcId="{90D916EA-BB23-4BEE-8ED7-8CA9F628A070}" destId="{14727AF1-F735-4C28-8E03-651857CBEA57}" srcOrd="0" destOrd="0" presId="urn:microsoft.com/office/officeart/2005/8/layout/cycle8"/>
    <dgm:cxn modelId="{C7403D77-C1E6-404D-9F23-D9B289FD7558}" type="presOf" srcId="{BAE35830-1BF3-4B2F-A131-56A565D4C71E}" destId="{DC2E9C1C-A589-481E-BCA1-EEA303F9888C}" srcOrd="0" destOrd="0" presId="urn:microsoft.com/office/officeart/2005/8/layout/cycle8"/>
    <dgm:cxn modelId="{06322B91-A9B9-4336-8250-30A86514D517}" type="presOf" srcId="{66DA3129-B8C0-4EFD-906F-0A6006703847}" destId="{41946E1E-D609-4AEA-95D4-0E9784C8727F}" srcOrd="0" destOrd="0" presId="urn:microsoft.com/office/officeart/2005/8/layout/cycle8"/>
    <dgm:cxn modelId="{17BFC9D0-F142-4F3F-BBBE-D32B3D63BC7C}" type="presOf" srcId="{27B5895A-D67C-4109-800C-6315FE28A4B1}" destId="{B1AA65D1-2AB8-45E1-B7FB-4C5DC381BE58}" srcOrd="0" destOrd="0" presId="urn:microsoft.com/office/officeart/2005/8/layout/cycle8"/>
    <dgm:cxn modelId="{AA62DD84-AA7F-4AD6-91A4-FC243C87F26C}" type="presParOf" srcId="{C079FC7C-6B0E-4BC6-ABCE-8AC903A70960}" destId="{B1AA65D1-2AB8-45E1-B7FB-4C5DC381BE58}" srcOrd="0" destOrd="0" presId="urn:microsoft.com/office/officeart/2005/8/layout/cycle8"/>
    <dgm:cxn modelId="{A29B1703-745C-4E27-98F8-159DFB84DF7F}" type="presParOf" srcId="{C079FC7C-6B0E-4BC6-ABCE-8AC903A70960}" destId="{12AC0E17-1CB5-4C79-B818-3C2B516C7263}" srcOrd="1" destOrd="0" presId="urn:microsoft.com/office/officeart/2005/8/layout/cycle8"/>
    <dgm:cxn modelId="{5874828F-1A44-4A8E-BCC1-5EF6185BEBE5}" type="presParOf" srcId="{C079FC7C-6B0E-4BC6-ABCE-8AC903A70960}" destId="{A5A4BCBF-4C55-4E69-AD0C-BA5E03402B64}" srcOrd="2" destOrd="0" presId="urn:microsoft.com/office/officeart/2005/8/layout/cycle8"/>
    <dgm:cxn modelId="{207A45B1-D03B-43ED-9569-B8C4E43E4689}" type="presParOf" srcId="{C079FC7C-6B0E-4BC6-ABCE-8AC903A70960}" destId="{C2598ED7-C6C3-4A70-8AD2-88ADB12F391A}" srcOrd="3" destOrd="0" presId="urn:microsoft.com/office/officeart/2005/8/layout/cycle8"/>
    <dgm:cxn modelId="{1D0AD66D-208A-458E-8498-C9D06A35E27A}" type="presParOf" srcId="{C079FC7C-6B0E-4BC6-ABCE-8AC903A70960}" destId="{41946E1E-D609-4AEA-95D4-0E9784C8727F}" srcOrd="4" destOrd="0" presId="urn:microsoft.com/office/officeart/2005/8/layout/cycle8"/>
    <dgm:cxn modelId="{FC69A4A3-36D0-4BCA-A3B3-DADB2B122E08}" type="presParOf" srcId="{C079FC7C-6B0E-4BC6-ABCE-8AC903A70960}" destId="{815C874D-1C62-4EBA-AEE9-610033E9E2A0}" srcOrd="5" destOrd="0" presId="urn:microsoft.com/office/officeart/2005/8/layout/cycle8"/>
    <dgm:cxn modelId="{B80AB15C-62C2-4F86-9B40-031B82ED5A06}" type="presParOf" srcId="{C079FC7C-6B0E-4BC6-ABCE-8AC903A70960}" destId="{2146FF87-B8F0-4F75-AB31-D4CFF95F49D0}" srcOrd="6" destOrd="0" presId="urn:microsoft.com/office/officeart/2005/8/layout/cycle8"/>
    <dgm:cxn modelId="{2C80DD03-33A3-4B42-A8DD-0BAD9E4A74BA}" type="presParOf" srcId="{C079FC7C-6B0E-4BC6-ABCE-8AC903A70960}" destId="{50DC0CC3-84F8-4FFD-8EB2-AB570B1F9C67}" srcOrd="7" destOrd="0" presId="urn:microsoft.com/office/officeart/2005/8/layout/cycle8"/>
    <dgm:cxn modelId="{1797910B-7615-4A57-957D-FFD4A64D9EBB}" type="presParOf" srcId="{C079FC7C-6B0E-4BC6-ABCE-8AC903A70960}" destId="{DC2E9C1C-A589-481E-BCA1-EEA303F9888C}" srcOrd="8" destOrd="0" presId="urn:microsoft.com/office/officeart/2005/8/layout/cycle8"/>
    <dgm:cxn modelId="{15F7013D-7323-4336-B963-0BD542F5B3F5}" type="presParOf" srcId="{C079FC7C-6B0E-4BC6-ABCE-8AC903A70960}" destId="{2E1D05D0-C74F-432A-B4BC-400DA1F21F3E}" srcOrd="9" destOrd="0" presId="urn:microsoft.com/office/officeart/2005/8/layout/cycle8"/>
    <dgm:cxn modelId="{23DB5348-DD5A-4558-8B1D-F9DAA1B06361}" type="presParOf" srcId="{C079FC7C-6B0E-4BC6-ABCE-8AC903A70960}" destId="{98D4D17D-3CC4-4ED9-9CAD-5BD7F5F35F2E}" srcOrd="10" destOrd="0" presId="urn:microsoft.com/office/officeart/2005/8/layout/cycle8"/>
    <dgm:cxn modelId="{69D01B90-AB02-429A-8EA1-80DCC57A9D87}" type="presParOf" srcId="{C079FC7C-6B0E-4BC6-ABCE-8AC903A70960}" destId="{98CFC319-97F7-4DE9-B38D-DE93B1292AD7}" srcOrd="11" destOrd="0" presId="urn:microsoft.com/office/officeart/2005/8/layout/cycle8"/>
    <dgm:cxn modelId="{73AB1FDB-67B8-410A-A038-2AB850FFA5E9}" type="presParOf" srcId="{C079FC7C-6B0E-4BC6-ABCE-8AC903A70960}" destId="{14727AF1-F735-4C28-8E03-651857CBEA57}" srcOrd="12" destOrd="0" presId="urn:microsoft.com/office/officeart/2005/8/layout/cycle8"/>
    <dgm:cxn modelId="{F67A9FF1-9683-49AF-B3A7-E38AD1ABFFBA}" type="presParOf" srcId="{C079FC7C-6B0E-4BC6-ABCE-8AC903A70960}" destId="{FE893C47-7E64-4CB9-A5D2-9163CB1B3CC7}" srcOrd="13" destOrd="0" presId="urn:microsoft.com/office/officeart/2005/8/layout/cycle8"/>
    <dgm:cxn modelId="{22C04746-4F12-4106-A84F-EBBEC754FBD3}" type="presParOf" srcId="{C079FC7C-6B0E-4BC6-ABCE-8AC903A70960}" destId="{D1601BD7-91B9-4272-9721-E6269C5CE043}" srcOrd="14" destOrd="0" presId="urn:microsoft.com/office/officeart/2005/8/layout/cycle8"/>
    <dgm:cxn modelId="{AB89A553-9387-4416-8C52-8F41D9632B0A}" type="presParOf" srcId="{C079FC7C-6B0E-4BC6-ABCE-8AC903A70960}" destId="{6AABFA57-3693-4C11-BE08-2BB4A95758BD}" srcOrd="15" destOrd="0" presId="urn:microsoft.com/office/officeart/2005/8/layout/cycle8"/>
    <dgm:cxn modelId="{6E892C1A-FEED-46F3-8E72-04EA9F455580}" type="presParOf" srcId="{C079FC7C-6B0E-4BC6-ABCE-8AC903A70960}" destId="{578BF32B-AC8A-448F-A9CC-F6B92B180D2B}" srcOrd="16" destOrd="0" presId="urn:microsoft.com/office/officeart/2005/8/layout/cycle8"/>
    <dgm:cxn modelId="{670FD83A-3653-4BB4-80D5-4F7EDF0ADF8A}" type="presParOf" srcId="{C079FC7C-6B0E-4BC6-ABCE-8AC903A70960}" destId="{88407517-DB9E-4C33-A09E-5544811A4342}" srcOrd="17" destOrd="0" presId="urn:microsoft.com/office/officeart/2005/8/layout/cycle8"/>
    <dgm:cxn modelId="{009A76D2-59BE-47E6-93AE-4623A65AEE5E}" type="presParOf" srcId="{C079FC7C-6B0E-4BC6-ABCE-8AC903A70960}" destId="{B94CA97F-FD64-42C2-8BBD-8F8CA47A082D}" srcOrd="18" destOrd="0" presId="urn:microsoft.com/office/officeart/2005/8/layout/cycle8"/>
    <dgm:cxn modelId="{09B35D4F-34F5-4F7E-83C5-5D71F667498F}" type="presParOf" srcId="{C079FC7C-6B0E-4BC6-ABCE-8AC903A70960}" destId="{E0521136-9785-4FD9-93F1-528BD581D31E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58F42F-CBD9-40EC-80E1-7B500B18C2B6}" type="doc">
      <dgm:prSet loTypeId="urn:microsoft.com/office/officeart/2005/8/layout/cycle2" loCatId="cycle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0E2A261-519D-4217-A22B-B8BFF07FC683}">
      <dgm:prSet phldrT="[Text]" custT="1"/>
      <dgm:spPr/>
      <dgm:t>
        <a:bodyPr/>
        <a:lstStyle/>
        <a:p>
          <a:r>
            <a:rPr lang="en-US" sz="1800" noProof="0" smtClean="0"/>
            <a:t>Strategical</a:t>
          </a:r>
          <a:endParaRPr lang="en-US" sz="1800" noProof="0"/>
        </a:p>
      </dgm:t>
    </dgm:pt>
    <dgm:pt modelId="{BFA6747D-EE88-4CF5-9A4A-F04A81600725}" type="parTrans" cxnId="{9940F20D-C91F-4781-91AE-39E7D5DDCD50}">
      <dgm:prSet/>
      <dgm:spPr/>
      <dgm:t>
        <a:bodyPr/>
        <a:lstStyle/>
        <a:p>
          <a:endParaRPr lang="en-US"/>
        </a:p>
      </dgm:t>
    </dgm:pt>
    <dgm:pt modelId="{69BDB320-BEB3-47AE-9793-CDFC3329A065}" type="sibTrans" cxnId="{9940F20D-C91F-4781-91AE-39E7D5DDCD50}">
      <dgm:prSet/>
      <dgm:spPr/>
      <dgm:t>
        <a:bodyPr/>
        <a:lstStyle/>
        <a:p>
          <a:endParaRPr lang="en-US" noProof="0"/>
        </a:p>
      </dgm:t>
    </dgm:pt>
    <dgm:pt modelId="{18F128CE-639D-4A8A-99EB-46389532F33B}">
      <dgm:prSet phldrT="[Text]" custT="1"/>
      <dgm:spPr/>
      <dgm:t>
        <a:bodyPr/>
        <a:lstStyle/>
        <a:p>
          <a:r>
            <a:rPr lang="en-US" sz="1800" noProof="0" smtClean="0"/>
            <a:t>Analytical</a:t>
          </a:r>
          <a:endParaRPr lang="en-US" sz="1800" noProof="0"/>
        </a:p>
      </dgm:t>
    </dgm:pt>
    <dgm:pt modelId="{A9150D0C-2813-493B-967D-EE182F97E02C}" type="parTrans" cxnId="{D8AC5619-F6F5-43F7-BCF7-A5F6F5511BB3}">
      <dgm:prSet/>
      <dgm:spPr/>
      <dgm:t>
        <a:bodyPr/>
        <a:lstStyle/>
        <a:p>
          <a:endParaRPr lang="en-US"/>
        </a:p>
      </dgm:t>
    </dgm:pt>
    <dgm:pt modelId="{BE1ED3A9-2196-4A5E-9FBE-006993F5C6D6}" type="sibTrans" cxnId="{D8AC5619-F6F5-43F7-BCF7-A5F6F5511BB3}">
      <dgm:prSet/>
      <dgm:spPr/>
      <dgm:t>
        <a:bodyPr/>
        <a:lstStyle/>
        <a:p>
          <a:endParaRPr lang="en-US" noProof="0"/>
        </a:p>
      </dgm:t>
    </dgm:pt>
    <dgm:pt modelId="{54FC416B-866B-412B-8C99-6E05147B9DCD}">
      <dgm:prSet phldrT="[Text]" custT="1"/>
      <dgm:spPr/>
      <dgm:t>
        <a:bodyPr/>
        <a:lstStyle/>
        <a:p>
          <a:r>
            <a:rPr lang="en-US" sz="1800" noProof="0" smtClean="0"/>
            <a:t>Projectma-nagement</a:t>
          </a:r>
          <a:endParaRPr lang="en-US" sz="1800" noProof="0"/>
        </a:p>
      </dgm:t>
    </dgm:pt>
    <dgm:pt modelId="{E0DA8B43-C26C-497D-BB84-911FFD62F0C0}" type="parTrans" cxnId="{D8823AFF-E89B-4185-B788-62BC7E9A5511}">
      <dgm:prSet/>
      <dgm:spPr/>
      <dgm:t>
        <a:bodyPr/>
        <a:lstStyle/>
        <a:p>
          <a:endParaRPr lang="en-US"/>
        </a:p>
      </dgm:t>
    </dgm:pt>
    <dgm:pt modelId="{EA796D86-DBDD-401F-B63F-2633475E4669}" type="sibTrans" cxnId="{D8823AFF-E89B-4185-B788-62BC7E9A5511}">
      <dgm:prSet/>
      <dgm:spPr/>
      <dgm:t>
        <a:bodyPr/>
        <a:lstStyle/>
        <a:p>
          <a:endParaRPr lang="en-US" noProof="0"/>
        </a:p>
      </dgm:t>
    </dgm:pt>
    <dgm:pt modelId="{20E5BFF2-0690-4062-B162-272ACBA5C89B}">
      <dgm:prSet phldrT="[Text]" custT="1"/>
      <dgm:spPr/>
      <dgm:t>
        <a:bodyPr/>
        <a:lstStyle/>
        <a:p>
          <a:r>
            <a:rPr lang="en-US" sz="1800" noProof="0" smtClean="0"/>
            <a:t>Leadership</a:t>
          </a:r>
          <a:endParaRPr lang="en-US" sz="1800" noProof="0"/>
        </a:p>
      </dgm:t>
    </dgm:pt>
    <dgm:pt modelId="{DA3DDB49-638B-4CBE-A969-0DD7673C0DDC}" type="parTrans" cxnId="{D7317A14-F031-4716-B91B-F1964401C47E}">
      <dgm:prSet/>
      <dgm:spPr/>
      <dgm:t>
        <a:bodyPr/>
        <a:lstStyle/>
        <a:p>
          <a:endParaRPr lang="en-US"/>
        </a:p>
      </dgm:t>
    </dgm:pt>
    <dgm:pt modelId="{7BE99F36-9686-4B33-A258-23DD93830433}" type="sibTrans" cxnId="{D7317A14-F031-4716-B91B-F1964401C47E}">
      <dgm:prSet/>
      <dgm:spPr/>
      <dgm:t>
        <a:bodyPr/>
        <a:lstStyle/>
        <a:p>
          <a:endParaRPr lang="en-US" noProof="0"/>
        </a:p>
      </dgm:t>
    </dgm:pt>
    <dgm:pt modelId="{42424A9E-3403-499B-BC67-D6A6BD60FDE6}">
      <dgm:prSet phldrT="[Text]" custT="1"/>
      <dgm:spPr/>
      <dgm:t>
        <a:bodyPr/>
        <a:lstStyle/>
        <a:p>
          <a:r>
            <a:rPr lang="en-US" sz="1800" i="0" noProof="0" smtClean="0"/>
            <a:t>Entrepre-neurial</a:t>
          </a:r>
          <a:endParaRPr lang="en-US" sz="1800" i="0" noProof="0"/>
        </a:p>
      </dgm:t>
    </dgm:pt>
    <dgm:pt modelId="{2DFFC346-54A7-4B87-B9FB-5BF0F761BFEC}" type="parTrans" cxnId="{E6F8C940-D4CA-4CEC-BE68-F7432ABDA20F}">
      <dgm:prSet/>
      <dgm:spPr/>
      <dgm:t>
        <a:bodyPr/>
        <a:lstStyle/>
        <a:p>
          <a:endParaRPr lang="en-US"/>
        </a:p>
      </dgm:t>
    </dgm:pt>
    <dgm:pt modelId="{9103A3BE-E865-45A4-8D9D-2555E2161576}" type="sibTrans" cxnId="{E6F8C940-D4CA-4CEC-BE68-F7432ABDA20F}">
      <dgm:prSet/>
      <dgm:spPr/>
      <dgm:t>
        <a:bodyPr/>
        <a:lstStyle/>
        <a:p>
          <a:endParaRPr lang="en-US" noProof="0"/>
        </a:p>
      </dgm:t>
    </dgm:pt>
    <dgm:pt modelId="{5EB3FDD0-E758-4B32-AF21-719D492D7BDC}">
      <dgm:prSet custT="1"/>
      <dgm:spPr/>
      <dgm:t>
        <a:bodyPr/>
        <a:lstStyle/>
        <a:p>
          <a:r>
            <a:rPr lang="en-US" sz="1800" noProof="0" smtClean="0"/>
            <a:t>Technical</a:t>
          </a:r>
          <a:endParaRPr lang="en-US" sz="1800" noProof="0"/>
        </a:p>
      </dgm:t>
    </dgm:pt>
    <dgm:pt modelId="{E2C13A6D-A295-4056-B986-29A116C30F61}" type="parTrans" cxnId="{E15633EE-3440-4556-A1FE-5AAC50EE35FA}">
      <dgm:prSet/>
      <dgm:spPr/>
      <dgm:t>
        <a:bodyPr/>
        <a:lstStyle/>
        <a:p>
          <a:endParaRPr lang="en-US"/>
        </a:p>
      </dgm:t>
    </dgm:pt>
    <dgm:pt modelId="{A9E17D44-CF93-42AD-B2B9-BB3330993EBE}" type="sibTrans" cxnId="{E15633EE-3440-4556-A1FE-5AAC50EE35FA}">
      <dgm:prSet/>
      <dgm:spPr/>
      <dgm:t>
        <a:bodyPr/>
        <a:lstStyle/>
        <a:p>
          <a:endParaRPr lang="en-US" noProof="0"/>
        </a:p>
      </dgm:t>
    </dgm:pt>
    <dgm:pt modelId="{E24DAD07-C210-4655-8CA9-C2E0BFD60E50}">
      <dgm:prSet custT="1"/>
      <dgm:spPr/>
      <dgm:t>
        <a:bodyPr/>
        <a:lstStyle/>
        <a:p>
          <a:r>
            <a:rPr lang="en-US" sz="1800" noProof="0" smtClean="0"/>
            <a:t>Social</a:t>
          </a:r>
          <a:endParaRPr lang="en-US" sz="1800" noProof="0"/>
        </a:p>
      </dgm:t>
    </dgm:pt>
    <dgm:pt modelId="{4675DC91-5485-41EE-A50B-D3FA20CAB736}" type="parTrans" cxnId="{FF7E06FE-A325-41B4-89C0-475C1715A939}">
      <dgm:prSet/>
      <dgm:spPr/>
      <dgm:t>
        <a:bodyPr/>
        <a:lstStyle/>
        <a:p>
          <a:endParaRPr lang="en-US"/>
        </a:p>
      </dgm:t>
    </dgm:pt>
    <dgm:pt modelId="{12BAF962-AD85-49D2-95B7-F7D49C3A176B}" type="sibTrans" cxnId="{FF7E06FE-A325-41B4-89C0-475C1715A939}">
      <dgm:prSet/>
      <dgm:spPr/>
      <dgm:t>
        <a:bodyPr/>
        <a:lstStyle/>
        <a:p>
          <a:endParaRPr lang="en-US" noProof="0"/>
        </a:p>
      </dgm:t>
    </dgm:pt>
    <dgm:pt modelId="{BB56D4DA-E0CB-4904-8E0D-58156FE4D132}">
      <dgm:prSet custT="1"/>
      <dgm:spPr/>
      <dgm:t>
        <a:bodyPr/>
        <a:lstStyle/>
        <a:p>
          <a:r>
            <a:rPr lang="en-US" sz="1800" noProof="0" dirty="0" smtClean="0"/>
            <a:t>Innovational</a:t>
          </a:r>
          <a:endParaRPr lang="en-US" sz="1800" noProof="0" dirty="0"/>
        </a:p>
      </dgm:t>
    </dgm:pt>
    <dgm:pt modelId="{E6E540CE-B33F-456F-9733-9D9F42D07B6A}" type="parTrans" cxnId="{D8FF98D6-0A7C-410B-8E2D-7A6569EA4A2C}">
      <dgm:prSet/>
      <dgm:spPr/>
      <dgm:t>
        <a:bodyPr/>
        <a:lstStyle/>
        <a:p>
          <a:endParaRPr lang="en-US"/>
        </a:p>
      </dgm:t>
    </dgm:pt>
    <dgm:pt modelId="{68002BF6-7634-4346-A07C-43775F625E0F}" type="sibTrans" cxnId="{D8FF98D6-0A7C-410B-8E2D-7A6569EA4A2C}">
      <dgm:prSet/>
      <dgm:spPr/>
      <dgm:t>
        <a:bodyPr/>
        <a:lstStyle/>
        <a:p>
          <a:endParaRPr lang="en-US" noProof="0"/>
        </a:p>
      </dgm:t>
    </dgm:pt>
    <dgm:pt modelId="{2FF9963D-BE88-47ED-ABA6-3AB0D64F615A}" type="pres">
      <dgm:prSet presAssocID="{A158F42F-CBD9-40EC-80E1-7B500B18C2B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947C3F5-46DD-42D6-9795-234DE5DFA281}" type="pres">
      <dgm:prSet presAssocID="{30E2A261-519D-4217-A22B-B8BFF07FC683}" presName="node" presStyleLbl="node1" presStyleIdx="0" presStyleCnt="8" custScaleX="14885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68475B7-08E7-4321-8BA6-CF98C92FC64A}" type="pres">
      <dgm:prSet presAssocID="{69BDB320-BEB3-47AE-9793-CDFC3329A065}" presName="sibTrans" presStyleLbl="sibTrans2D1" presStyleIdx="0" presStyleCnt="8"/>
      <dgm:spPr/>
      <dgm:t>
        <a:bodyPr/>
        <a:lstStyle/>
        <a:p>
          <a:endParaRPr lang="nl-NL"/>
        </a:p>
      </dgm:t>
    </dgm:pt>
    <dgm:pt modelId="{0A7B69A7-591F-4D2D-BDA2-C4BA1AC02683}" type="pres">
      <dgm:prSet presAssocID="{69BDB320-BEB3-47AE-9793-CDFC3329A065}" presName="connectorText" presStyleLbl="sibTrans2D1" presStyleIdx="0" presStyleCnt="8"/>
      <dgm:spPr/>
      <dgm:t>
        <a:bodyPr/>
        <a:lstStyle/>
        <a:p>
          <a:endParaRPr lang="nl-NL"/>
        </a:p>
      </dgm:t>
    </dgm:pt>
    <dgm:pt modelId="{B05E0322-0F9A-4C9E-8849-69E9BA4995DA}" type="pres">
      <dgm:prSet presAssocID="{18F128CE-639D-4A8A-99EB-46389532F33B}" presName="node" presStyleLbl="node1" presStyleIdx="1" presStyleCnt="8" custScaleX="169595" custRadScaleRad="114615" custRadScaleInc="22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F8F1C-6FDE-4FFB-96D5-1F652B7CB47C}" type="pres">
      <dgm:prSet presAssocID="{BE1ED3A9-2196-4A5E-9FBE-006993F5C6D6}" presName="sibTrans" presStyleLbl="sibTrans2D1" presStyleIdx="1" presStyleCnt="8"/>
      <dgm:spPr/>
      <dgm:t>
        <a:bodyPr/>
        <a:lstStyle/>
        <a:p>
          <a:endParaRPr lang="nl-NL"/>
        </a:p>
      </dgm:t>
    </dgm:pt>
    <dgm:pt modelId="{35B1B63F-458F-4A3B-BFDD-6153AF1A6598}" type="pres">
      <dgm:prSet presAssocID="{BE1ED3A9-2196-4A5E-9FBE-006993F5C6D6}" presName="connectorText" presStyleLbl="sibTrans2D1" presStyleIdx="1" presStyleCnt="8"/>
      <dgm:spPr/>
      <dgm:t>
        <a:bodyPr/>
        <a:lstStyle/>
        <a:p>
          <a:endParaRPr lang="nl-NL"/>
        </a:p>
      </dgm:t>
    </dgm:pt>
    <dgm:pt modelId="{E6120E5C-DA58-401F-99CF-BF7586934D4C}" type="pres">
      <dgm:prSet presAssocID="{54FC416B-866B-412B-8C99-6E05147B9DCD}" presName="node" presStyleLbl="node1" presStyleIdx="2" presStyleCnt="8" custScaleX="158407" custRadScaleRad="112268" custRadScaleInc="-2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39718-6DD9-4E1C-8F63-938F193B00D3}" type="pres">
      <dgm:prSet presAssocID="{EA796D86-DBDD-401F-B63F-2633475E4669}" presName="sibTrans" presStyleLbl="sibTrans2D1" presStyleIdx="2" presStyleCnt="8"/>
      <dgm:spPr/>
      <dgm:t>
        <a:bodyPr/>
        <a:lstStyle/>
        <a:p>
          <a:endParaRPr lang="nl-NL"/>
        </a:p>
      </dgm:t>
    </dgm:pt>
    <dgm:pt modelId="{E56644DB-DA3D-4C4F-8ABE-2D0C1E32932C}" type="pres">
      <dgm:prSet presAssocID="{EA796D86-DBDD-401F-B63F-2633475E4669}" presName="connectorText" presStyleLbl="sibTrans2D1" presStyleIdx="2" presStyleCnt="8"/>
      <dgm:spPr/>
      <dgm:t>
        <a:bodyPr/>
        <a:lstStyle/>
        <a:p>
          <a:endParaRPr lang="nl-NL"/>
        </a:p>
      </dgm:t>
    </dgm:pt>
    <dgm:pt modelId="{55B3CB79-3E1A-4E21-8603-D3DA045CBE2F}" type="pres">
      <dgm:prSet presAssocID="{20E5BFF2-0690-4062-B162-272ACBA5C89B}" presName="node" presStyleLbl="node1" presStyleIdx="3" presStyleCnt="8" custScaleX="159937" custRadScaleRad="117338" custRadScaleInc="-3240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CC8BD7E-FDC9-47B8-8AB9-F5E0A245BC57}" type="pres">
      <dgm:prSet presAssocID="{7BE99F36-9686-4B33-A258-23DD93830433}" presName="sibTrans" presStyleLbl="sibTrans2D1" presStyleIdx="3" presStyleCnt="8"/>
      <dgm:spPr/>
      <dgm:t>
        <a:bodyPr/>
        <a:lstStyle/>
        <a:p>
          <a:endParaRPr lang="nl-NL"/>
        </a:p>
      </dgm:t>
    </dgm:pt>
    <dgm:pt modelId="{C934BDFF-4DA5-4BA4-B5D4-087B63FF0629}" type="pres">
      <dgm:prSet presAssocID="{7BE99F36-9686-4B33-A258-23DD93830433}" presName="connectorText" presStyleLbl="sibTrans2D1" presStyleIdx="3" presStyleCnt="8"/>
      <dgm:spPr/>
      <dgm:t>
        <a:bodyPr/>
        <a:lstStyle/>
        <a:p>
          <a:endParaRPr lang="nl-NL"/>
        </a:p>
      </dgm:t>
    </dgm:pt>
    <dgm:pt modelId="{9755F1F0-4B64-43D9-94F8-1644653B2DEE}" type="pres">
      <dgm:prSet presAssocID="{42424A9E-3403-499B-BC67-D6A6BD60FDE6}" presName="node" presStyleLbl="node1" presStyleIdx="4" presStyleCnt="8" custScaleX="1651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78440-F4C3-4057-8CCC-3D8C66F4E29F}" type="pres">
      <dgm:prSet presAssocID="{9103A3BE-E865-45A4-8D9D-2555E2161576}" presName="sibTrans" presStyleLbl="sibTrans2D1" presStyleIdx="4" presStyleCnt="8"/>
      <dgm:spPr/>
      <dgm:t>
        <a:bodyPr/>
        <a:lstStyle/>
        <a:p>
          <a:endParaRPr lang="nl-NL"/>
        </a:p>
      </dgm:t>
    </dgm:pt>
    <dgm:pt modelId="{FB8D3AD3-88E7-4597-9A70-6DA7A1DF6FED}" type="pres">
      <dgm:prSet presAssocID="{9103A3BE-E865-45A4-8D9D-2555E2161576}" presName="connectorText" presStyleLbl="sibTrans2D1" presStyleIdx="4" presStyleCnt="8"/>
      <dgm:spPr/>
      <dgm:t>
        <a:bodyPr/>
        <a:lstStyle/>
        <a:p>
          <a:endParaRPr lang="nl-NL"/>
        </a:p>
      </dgm:t>
    </dgm:pt>
    <dgm:pt modelId="{C299A318-FC8E-413F-BE09-8703986A076F}" type="pres">
      <dgm:prSet presAssocID="{5EB3FDD0-E758-4B32-AF21-719D492D7BDC}" presName="node" presStyleLbl="node1" presStyleIdx="5" presStyleCnt="8" custScaleX="169823" custRadScaleRad="112963" custRadScaleInc="2468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B471DA7-F5B4-4016-946E-D8CB2BFB9D2A}" type="pres">
      <dgm:prSet presAssocID="{A9E17D44-CF93-42AD-B2B9-BB3330993EBE}" presName="sibTrans" presStyleLbl="sibTrans2D1" presStyleIdx="5" presStyleCnt="8"/>
      <dgm:spPr/>
      <dgm:t>
        <a:bodyPr/>
        <a:lstStyle/>
        <a:p>
          <a:endParaRPr lang="nl-NL"/>
        </a:p>
      </dgm:t>
    </dgm:pt>
    <dgm:pt modelId="{FE38B117-E2C1-4F44-BECC-4EB84D9CB225}" type="pres">
      <dgm:prSet presAssocID="{A9E17D44-CF93-42AD-B2B9-BB3330993EBE}" presName="connectorText" presStyleLbl="sibTrans2D1" presStyleIdx="5" presStyleCnt="8"/>
      <dgm:spPr/>
      <dgm:t>
        <a:bodyPr/>
        <a:lstStyle/>
        <a:p>
          <a:endParaRPr lang="nl-NL"/>
        </a:p>
      </dgm:t>
    </dgm:pt>
    <dgm:pt modelId="{C2B61E64-C747-4769-83D4-F2C9778A54A3}" type="pres">
      <dgm:prSet presAssocID="{E24DAD07-C210-4655-8CA9-C2E0BFD60E50}" presName="node" presStyleLbl="node1" presStyleIdx="6" presStyleCnt="8" custScaleX="164997" custRadScaleRad="114903" custRadScaleInc="205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B2D35DB-711D-4695-A57C-7B545A4799B9}" type="pres">
      <dgm:prSet presAssocID="{12BAF962-AD85-49D2-95B7-F7D49C3A176B}" presName="sibTrans" presStyleLbl="sibTrans2D1" presStyleIdx="6" presStyleCnt="8"/>
      <dgm:spPr/>
      <dgm:t>
        <a:bodyPr/>
        <a:lstStyle/>
        <a:p>
          <a:endParaRPr lang="nl-NL"/>
        </a:p>
      </dgm:t>
    </dgm:pt>
    <dgm:pt modelId="{FFC9458B-8D36-4E78-A0D4-BAD2416E3CE9}" type="pres">
      <dgm:prSet presAssocID="{12BAF962-AD85-49D2-95B7-F7D49C3A176B}" presName="connectorText" presStyleLbl="sibTrans2D1" presStyleIdx="6" presStyleCnt="8"/>
      <dgm:spPr/>
      <dgm:t>
        <a:bodyPr/>
        <a:lstStyle/>
        <a:p>
          <a:endParaRPr lang="nl-NL"/>
        </a:p>
      </dgm:t>
    </dgm:pt>
    <dgm:pt modelId="{7EA1765E-10E6-4C87-8DA4-113E23451408}" type="pres">
      <dgm:prSet presAssocID="{BB56D4DA-E0CB-4904-8E0D-58156FE4D132}" presName="node" presStyleLbl="node1" presStyleIdx="7" presStyleCnt="8" custScaleX="163232" custRadScaleRad="120602" custRadScaleInc="-3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C5CF0-C7E8-4ACD-8960-6E639622EEE2}" type="pres">
      <dgm:prSet presAssocID="{68002BF6-7634-4346-A07C-43775F625E0F}" presName="sibTrans" presStyleLbl="sibTrans2D1" presStyleIdx="7" presStyleCnt="8" custLinFactNeighborX="-17013" custLinFactNeighborY="-12084"/>
      <dgm:spPr/>
      <dgm:t>
        <a:bodyPr/>
        <a:lstStyle/>
        <a:p>
          <a:endParaRPr lang="nl-NL"/>
        </a:p>
      </dgm:t>
    </dgm:pt>
    <dgm:pt modelId="{2219CFB3-37C0-47E7-B6C1-BE83F2A3F357}" type="pres">
      <dgm:prSet presAssocID="{68002BF6-7634-4346-A07C-43775F625E0F}" presName="connectorText" presStyleLbl="sibTrans2D1" presStyleIdx="7" presStyleCnt="8"/>
      <dgm:spPr/>
      <dgm:t>
        <a:bodyPr/>
        <a:lstStyle/>
        <a:p>
          <a:endParaRPr lang="nl-NL"/>
        </a:p>
      </dgm:t>
    </dgm:pt>
  </dgm:ptLst>
  <dgm:cxnLst>
    <dgm:cxn modelId="{E6F8C940-D4CA-4CEC-BE68-F7432ABDA20F}" srcId="{A158F42F-CBD9-40EC-80E1-7B500B18C2B6}" destId="{42424A9E-3403-499B-BC67-D6A6BD60FDE6}" srcOrd="4" destOrd="0" parTransId="{2DFFC346-54A7-4B87-B9FB-5BF0F761BFEC}" sibTransId="{9103A3BE-E865-45A4-8D9D-2555E2161576}"/>
    <dgm:cxn modelId="{CBDC11FE-32C6-407B-A429-35A0B9876F95}" type="presOf" srcId="{BE1ED3A9-2196-4A5E-9FBE-006993F5C6D6}" destId="{35B1B63F-458F-4A3B-BFDD-6153AF1A6598}" srcOrd="1" destOrd="0" presId="urn:microsoft.com/office/officeart/2005/8/layout/cycle2"/>
    <dgm:cxn modelId="{78F4FBBE-F507-4C4B-9563-3BDEB2F0CEBB}" type="presOf" srcId="{A9E17D44-CF93-42AD-B2B9-BB3330993EBE}" destId="{FE38B117-E2C1-4F44-BECC-4EB84D9CB225}" srcOrd="1" destOrd="0" presId="urn:microsoft.com/office/officeart/2005/8/layout/cycle2"/>
    <dgm:cxn modelId="{9D1A0E56-BAB4-4B06-98F4-C6667DE74C60}" type="presOf" srcId="{7BE99F36-9686-4B33-A258-23DD93830433}" destId="{C934BDFF-4DA5-4BA4-B5D4-087B63FF0629}" srcOrd="1" destOrd="0" presId="urn:microsoft.com/office/officeart/2005/8/layout/cycle2"/>
    <dgm:cxn modelId="{674FA193-DDD2-4B0C-981E-B5435D188ED3}" type="presOf" srcId="{12BAF962-AD85-49D2-95B7-F7D49C3A176B}" destId="{FFC9458B-8D36-4E78-A0D4-BAD2416E3CE9}" srcOrd="1" destOrd="0" presId="urn:microsoft.com/office/officeart/2005/8/layout/cycle2"/>
    <dgm:cxn modelId="{D8AC5619-F6F5-43F7-BCF7-A5F6F5511BB3}" srcId="{A158F42F-CBD9-40EC-80E1-7B500B18C2B6}" destId="{18F128CE-639D-4A8A-99EB-46389532F33B}" srcOrd="1" destOrd="0" parTransId="{A9150D0C-2813-493B-967D-EE182F97E02C}" sibTransId="{BE1ED3A9-2196-4A5E-9FBE-006993F5C6D6}"/>
    <dgm:cxn modelId="{7D7D3342-5846-43CF-8EBA-076FDCF9E9E6}" type="presOf" srcId="{E24DAD07-C210-4655-8CA9-C2E0BFD60E50}" destId="{C2B61E64-C747-4769-83D4-F2C9778A54A3}" srcOrd="0" destOrd="0" presId="urn:microsoft.com/office/officeart/2005/8/layout/cycle2"/>
    <dgm:cxn modelId="{52FC4A7D-A4C1-40D4-AF0A-1F32B1765465}" type="presOf" srcId="{BE1ED3A9-2196-4A5E-9FBE-006993F5C6D6}" destId="{9A1F8F1C-6FDE-4FFB-96D5-1F652B7CB47C}" srcOrd="0" destOrd="0" presId="urn:microsoft.com/office/officeart/2005/8/layout/cycle2"/>
    <dgm:cxn modelId="{E549DBF4-EB34-417B-A69F-122E5655A85F}" type="presOf" srcId="{68002BF6-7634-4346-A07C-43775F625E0F}" destId="{2219CFB3-37C0-47E7-B6C1-BE83F2A3F357}" srcOrd="1" destOrd="0" presId="urn:microsoft.com/office/officeart/2005/8/layout/cycle2"/>
    <dgm:cxn modelId="{D8FF98D6-0A7C-410B-8E2D-7A6569EA4A2C}" srcId="{A158F42F-CBD9-40EC-80E1-7B500B18C2B6}" destId="{BB56D4DA-E0CB-4904-8E0D-58156FE4D132}" srcOrd="7" destOrd="0" parTransId="{E6E540CE-B33F-456F-9733-9D9F42D07B6A}" sibTransId="{68002BF6-7634-4346-A07C-43775F625E0F}"/>
    <dgm:cxn modelId="{6E2776F1-1E4B-423E-B896-CAB21764ABB6}" type="presOf" srcId="{12BAF962-AD85-49D2-95B7-F7D49C3A176B}" destId="{CB2D35DB-711D-4695-A57C-7B545A4799B9}" srcOrd="0" destOrd="0" presId="urn:microsoft.com/office/officeart/2005/8/layout/cycle2"/>
    <dgm:cxn modelId="{9940F20D-C91F-4781-91AE-39E7D5DDCD50}" srcId="{A158F42F-CBD9-40EC-80E1-7B500B18C2B6}" destId="{30E2A261-519D-4217-A22B-B8BFF07FC683}" srcOrd="0" destOrd="0" parTransId="{BFA6747D-EE88-4CF5-9A4A-F04A81600725}" sibTransId="{69BDB320-BEB3-47AE-9793-CDFC3329A065}"/>
    <dgm:cxn modelId="{D4A0B619-F63D-4C06-A0AC-6C799069C536}" type="presOf" srcId="{BB56D4DA-E0CB-4904-8E0D-58156FE4D132}" destId="{7EA1765E-10E6-4C87-8DA4-113E23451408}" srcOrd="0" destOrd="0" presId="urn:microsoft.com/office/officeart/2005/8/layout/cycle2"/>
    <dgm:cxn modelId="{1ED56FC9-83E8-4F90-9619-CF7B692BA602}" type="presOf" srcId="{9103A3BE-E865-45A4-8D9D-2555E2161576}" destId="{38078440-F4C3-4057-8CCC-3D8C66F4E29F}" srcOrd="0" destOrd="0" presId="urn:microsoft.com/office/officeart/2005/8/layout/cycle2"/>
    <dgm:cxn modelId="{0C20DA65-3D58-447B-8336-14860846D831}" type="presOf" srcId="{A158F42F-CBD9-40EC-80E1-7B500B18C2B6}" destId="{2FF9963D-BE88-47ED-ABA6-3AB0D64F615A}" srcOrd="0" destOrd="0" presId="urn:microsoft.com/office/officeart/2005/8/layout/cycle2"/>
    <dgm:cxn modelId="{9E5262C4-F00E-44C3-A327-A2CFC84A838D}" type="presOf" srcId="{7BE99F36-9686-4B33-A258-23DD93830433}" destId="{FCC8BD7E-FDC9-47B8-8AB9-F5E0A245BC57}" srcOrd="0" destOrd="0" presId="urn:microsoft.com/office/officeart/2005/8/layout/cycle2"/>
    <dgm:cxn modelId="{D8823AFF-E89B-4185-B788-62BC7E9A5511}" srcId="{A158F42F-CBD9-40EC-80E1-7B500B18C2B6}" destId="{54FC416B-866B-412B-8C99-6E05147B9DCD}" srcOrd="2" destOrd="0" parTransId="{E0DA8B43-C26C-497D-BB84-911FFD62F0C0}" sibTransId="{EA796D86-DBDD-401F-B63F-2633475E4669}"/>
    <dgm:cxn modelId="{E15633EE-3440-4556-A1FE-5AAC50EE35FA}" srcId="{A158F42F-CBD9-40EC-80E1-7B500B18C2B6}" destId="{5EB3FDD0-E758-4B32-AF21-719D492D7BDC}" srcOrd="5" destOrd="0" parTransId="{E2C13A6D-A295-4056-B986-29A116C30F61}" sibTransId="{A9E17D44-CF93-42AD-B2B9-BB3330993EBE}"/>
    <dgm:cxn modelId="{F6AAA9E2-CA5B-498D-87D0-8E593184E53A}" type="presOf" srcId="{20E5BFF2-0690-4062-B162-272ACBA5C89B}" destId="{55B3CB79-3E1A-4E21-8603-D3DA045CBE2F}" srcOrd="0" destOrd="0" presId="urn:microsoft.com/office/officeart/2005/8/layout/cycle2"/>
    <dgm:cxn modelId="{10F01A7B-F4E4-48E7-9740-703D4673ABEB}" type="presOf" srcId="{54FC416B-866B-412B-8C99-6E05147B9DCD}" destId="{E6120E5C-DA58-401F-99CF-BF7586934D4C}" srcOrd="0" destOrd="0" presId="urn:microsoft.com/office/officeart/2005/8/layout/cycle2"/>
    <dgm:cxn modelId="{E475FA08-77A6-486A-B8D9-53059901A36C}" type="presOf" srcId="{69BDB320-BEB3-47AE-9793-CDFC3329A065}" destId="{0A7B69A7-591F-4D2D-BDA2-C4BA1AC02683}" srcOrd="1" destOrd="0" presId="urn:microsoft.com/office/officeart/2005/8/layout/cycle2"/>
    <dgm:cxn modelId="{2EDF3C1C-D5BB-4CB8-A39E-19712AEFD334}" type="presOf" srcId="{EA796D86-DBDD-401F-B63F-2633475E4669}" destId="{49739718-6DD9-4E1C-8F63-938F193B00D3}" srcOrd="0" destOrd="0" presId="urn:microsoft.com/office/officeart/2005/8/layout/cycle2"/>
    <dgm:cxn modelId="{40D9DC4B-318B-44E0-AA7F-48EF35735BD9}" type="presOf" srcId="{69BDB320-BEB3-47AE-9793-CDFC3329A065}" destId="{168475B7-08E7-4321-8BA6-CF98C92FC64A}" srcOrd="0" destOrd="0" presId="urn:microsoft.com/office/officeart/2005/8/layout/cycle2"/>
    <dgm:cxn modelId="{E82CD448-0D3A-4B0A-913D-AE0C425556AA}" type="presOf" srcId="{A9E17D44-CF93-42AD-B2B9-BB3330993EBE}" destId="{9B471DA7-F5B4-4016-946E-D8CB2BFB9D2A}" srcOrd="0" destOrd="0" presId="urn:microsoft.com/office/officeart/2005/8/layout/cycle2"/>
    <dgm:cxn modelId="{DEF080C6-740E-48F5-8A2F-4774AA3E51A9}" type="presOf" srcId="{18F128CE-639D-4A8A-99EB-46389532F33B}" destId="{B05E0322-0F9A-4C9E-8849-69E9BA4995DA}" srcOrd="0" destOrd="0" presId="urn:microsoft.com/office/officeart/2005/8/layout/cycle2"/>
    <dgm:cxn modelId="{57718BC6-6290-4CF5-907F-402DFF4D125D}" type="presOf" srcId="{30E2A261-519D-4217-A22B-B8BFF07FC683}" destId="{8947C3F5-46DD-42D6-9795-234DE5DFA281}" srcOrd="0" destOrd="0" presId="urn:microsoft.com/office/officeart/2005/8/layout/cycle2"/>
    <dgm:cxn modelId="{36B533E2-242A-4996-8E62-3D0A3C7F9AB0}" type="presOf" srcId="{9103A3BE-E865-45A4-8D9D-2555E2161576}" destId="{FB8D3AD3-88E7-4597-9A70-6DA7A1DF6FED}" srcOrd="1" destOrd="0" presId="urn:microsoft.com/office/officeart/2005/8/layout/cycle2"/>
    <dgm:cxn modelId="{FF7E06FE-A325-41B4-89C0-475C1715A939}" srcId="{A158F42F-CBD9-40EC-80E1-7B500B18C2B6}" destId="{E24DAD07-C210-4655-8CA9-C2E0BFD60E50}" srcOrd="6" destOrd="0" parTransId="{4675DC91-5485-41EE-A50B-D3FA20CAB736}" sibTransId="{12BAF962-AD85-49D2-95B7-F7D49C3A176B}"/>
    <dgm:cxn modelId="{D7317A14-F031-4716-B91B-F1964401C47E}" srcId="{A158F42F-CBD9-40EC-80E1-7B500B18C2B6}" destId="{20E5BFF2-0690-4062-B162-272ACBA5C89B}" srcOrd="3" destOrd="0" parTransId="{DA3DDB49-638B-4CBE-A969-0DD7673C0DDC}" sibTransId="{7BE99F36-9686-4B33-A258-23DD93830433}"/>
    <dgm:cxn modelId="{0F16ED54-020C-46C1-9F11-CF0E24536BC2}" type="presOf" srcId="{42424A9E-3403-499B-BC67-D6A6BD60FDE6}" destId="{9755F1F0-4B64-43D9-94F8-1644653B2DEE}" srcOrd="0" destOrd="0" presId="urn:microsoft.com/office/officeart/2005/8/layout/cycle2"/>
    <dgm:cxn modelId="{A234FCC3-F90A-4F6E-9B04-35CC48BDFB61}" type="presOf" srcId="{5EB3FDD0-E758-4B32-AF21-719D492D7BDC}" destId="{C299A318-FC8E-413F-BE09-8703986A076F}" srcOrd="0" destOrd="0" presId="urn:microsoft.com/office/officeart/2005/8/layout/cycle2"/>
    <dgm:cxn modelId="{1D9D469C-BF24-4681-98BB-75C2AD3B6F7C}" type="presOf" srcId="{68002BF6-7634-4346-A07C-43775F625E0F}" destId="{7CEC5CF0-C7E8-4ACD-8960-6E639622EEE2}" srcOrd="0" destOrd="0" presId="urn:microsoft.com/office/officeart/2005/8/layout/cycle2"/>
    <dgm:cxn modelId="{EBA818A7-F197-418A-B53D-FFBA4F69BED0}" type="presOf" srcId="{EA796D86-DBDD-401F-B63F-2633475E4669}" destId="{E56644DB-DA3D-4C4F-8ABE-2D0C1E32932C}" srcOrd="1" destOrd="0" presId="urn:microsoft.com/office/officeart/2005/8/layout/cycle2"/>
    <dgm:cxn modelId="{C1283199-D3D5-41DE-A086-B11242652045}" type="presParOf" srcId="{2FF9963D-BE88-47ED-ABA6-3AB0D64F615A}" destId="{8947C3F5-46DD-42D6-9795-234DE5DFA281}" srcOrd="0" destOrd="0" presId="urn:microsoft.com/office/officeart/2005/8/layout/cycle2"/>
    <dgm:cxn modelId="{505465F9-842B-471A-BAF1-3D6130DAEE34}" type="presParOf" srcId="{2FF9963D-BE88-47ED-ABA6-3AB0D64F615A}" destId="{168475B7-08E7-4321-8BA6-CF98C92FC64A}" srcOrd="1" destOrd="0" presId="urn:microsoft.com/office/officeart/2005/8/layout/cycle2"/>
    <dgm:cxn modelId="{C60D8D1A-DA9C-409C-9DF9-D3A5E715C9DD}" type="presParOf" srcId="{168475B7-08E7-4321-8BA6-CF98C92FC64A}" destId="{0A7B69A7-591F-4D2D-BDA2-C4BA1AC02683}" srcOrd="0" destOrd="0" presId="urn:microsoft.com/office/officeart/2005/8/layout/cycle2"/>
    <dgm:cxn modelId="{BEACECC3-B671-4895-A207-7B371BAC53E0}" type="presParOf" srcId="{2FF9963D-BE88-47ED-ABA6-3AB0D64F615A}" destId="{B05E0322-0F9A-4C9E-8849-69E9BA4995DA}" srcOrd="2" destOrd="0" presId="urn:microsoft.com/office/officeart/2005/8/layout/cycle2"/>
    <dgm:cxn modelId="{14BA845F-D987-4674-84A1-9A73D431E4E8}" type="presParOf" srcId="{2FF9963D-BE88-47ED-ABA6-3AB0D64F615A}" destId="{9A1F8F1C-6FDE-4FFB-96D5-1F652B7CB47C}" srcOrd="3" destOrd="0" presId="urn:microsoft.com/office/officeart/2005/8/layout/cycle2"/>
    <dgm:cxn modelId="{75EFAB5C-B76D-450B-AA58-0CA78088053E}" type="presParOf" srcId="{9A1F8F1C-6FDE-4FFB-96D5-1F652B7CB47C}" destId="{35B1B63F-458F-4A3B-BFDD-6153AF1A6598}" srcOrd="0" destOrd="0" presId="urn:microsoft.com/office/officeart/2005/8/layout/cycle2"/>
    <dgm:cxn modelId="{65437F4E-3F14-4603-BA4C-2387D8D5CF90}" type="presParOf" srcId="{2FF9963D-BE88-47ED-ABA6-3AB0D64F615A}" destId="{E6120E5C-DA58-401F-99CF-BF7586934D4C}" srcOrd="4" destOrd="0" presId="urn:microsoft.com/office/officeart/2005/8/layout/cycle2"/>
    <dgm:cxn modelId="{594B9284-E47C-4B0E-809E-E321873F8808}" type="presParOf" srcId="{2FF9963D-BE88-47ED-ABA6-3AB0D64F615A}" destId="{49739718-6DD9-4E1C-8F63-938F193B00D3}" srcOrd="5" destOrd="0" presId="urn:microsoft.com/office/officeart/2005/8/layout/cycle2"/>
    <dgm:cxn modelId="{BCE11425-0921-45E0-BEAF-08C5E8866E22}" type="presParOf" srcId="{49739718-6DD9-4E1C-8F63-938F193B00D3}" destId="{E56644DB-DA3D-4C4F-8ABE-2D0C1E32932C}" srcOrd="0" destOrd="0" presId="urn:microsoft.com/office/officeart/2005/8/layout/cycle2"/>
    <dgm:cxn modelId="{64A779C0-7FA3-48BE-98F2-C217CFF820DE}" type="presParOf" srcId="{2FF9963D-BE88-47ED-ABA6-3AB0D64F615A}" destId="{55B3CB79-3E1A-4E21-8603-D3DA045CBE2F}" srcOrd="6" destOrd="0" presId="urn:microsoft.com/office/officeart/2005/8/layout/cycle2"/>
    <dgm:cxn modelId="{8E2644D8-DD43-46EA-AC34-6D6C8C22BFC0}" type="presParOf" srcId="{2FF9963D-BE88-47ED-ABA6-3AB0D64F615A}" destId="{FCC8BD7E-FDC9-47B8-8AB9-F5E0A245BC57}" srcOrd="7" destOrd="0" presId="urn:microsoft.com/office/officeart/2005/8/layout/cycle2"/>
    <dgm:cxn modelId="{DFB35CCF-81C5-4797-A27B-0CAB00293C7B}" type="presParOf" srcId="{FCC8BD7E-FDC9-47B8-8AB9-F5E0A245BC57}" destId="{C934BDFF-4DA5-4BA4-B5D4-087B63FF0629}" srcOrd="0" destOrd="0" presId="urn:microsoft.com/office/officeart/2005/8/layout/cycle2"/>
    <dgm:cxn modelId="{93E19270-4401-44F6-ABAE-6BF9B45BCF5C}" type="presParOf" srcId="{2FF9963D-BE88-47ED-ABA6-3AB0D64F615A}" destId="{9755F1F0-4B64-43D9-94F8-1644653B2DEE}" srcOrd="8" destOrd="0" presId="urn:microsoft.com/office/officeart/2005/8/layout/cycle2"/>
    <dgm:cxn modelId="{63C6D7B7-DC75-493E-A9A6-1B62286950DA}" type="presParOf" srcId="{2FF9963D-BE88-47ED-ABA6-3AB0D64F615A}" destId="{38078440-F4C3-4057-8CCC-3D8C66F4E29F}" srcOrd="9" destOrd="0" presId="urn:microsoft.com/office/officeart/2005/8/layout/cycle2"/>
    <dgm:cxn modelId="{4A564DAE-6129-47D0-993B-A08C18E05D8C}" type="presParOf" srcId="{38078440-F4C3-4057-8CCC-3D8C66F4E29F}" destId="{FB8D3AD3-88E7-4597-9A70-6DA7A1DF6FED}" srcOrd="0" destOrd="0" presId="urn:microsoft.com/office/officeart/2005/8/layout/cycle2"/>
    <dgm:cxn modelId="{69FD9258-D9AF-42D8-BF26-468B4E0253A3}" type="presParOf" srcId="{2FF9963D-BE88-47ED-ABA6-3AB0D64F615A}" destId="{C299A318-FC8E-413F-BE09-8703986A076F}" srcOrd="10" destOrd="0" presId="urn:microsoft.com/office/officeart/2005/8/layout/cycle2"/>
    <dgm:cxn modelId="{37DA39DB-36B9-4C8D-8934-EC6C94AE5E16}" type="presParOf" srcId="{2FF9963D-BE88-47ED-ABA6-3AB0D64F615A}" destId="{9B471DA7-F5B4-4016-946E-D8CB2BFB9D2A}" srcOrd="11" destOrd="0" presId="urn:microsoft.com/office/officeart/2005/8/layout/cycle2"/>
    <dgm:cxn modelId="{05B35013-4421-41C4-A054-CEF89D73772E}" type="presParOf" srcId="{9B471DA7-F5B4-4016-946E-D8CB2BFB9D2A}" destId="{FE38B117-E2C1-4F44-BECC-4EB84D9CB225}" srcOrd="0" destOrd="0" presId="urn:microsoft.com/office/officeart/2005/8/layout/cycle2"/>
    <dgm:cxn modelId="{BB014270-045C-4D7A-B9C7-F553A23C6C1A}" type="presParOf" srcId="{2FF9963D-BE88-47ED-ABA6-3AB0D64F615A}" destId="{C2B61E64-C747-4769-83D4-F2C9778A54A3}" srcOrd="12" destOrd="0" presId="urn:microsoft.com/office/officeart/2005/8/layout/cycle2"/>
    <dgm:cxn modelId="{D3730DE5-B7B4-49DE-936E-E1C3C097CDF8}" type="presParOf" srcId="{2FF9963D-BE88-47ED-ABA6-3AB0D64F615A}" destId="{CB2D35DB-711D-4695-A57C-7B545A4799B9}" srcOrd="13" destOrd="0" presId="urn:microsoft.com/office/officeart/2005/8/layout/cycle2"/>
    <dgm:cxn modelId="{12D652CA-5189-41F4-A932-7C071B457C8A}" type="presParOf" srcId="{CB2D35DB-711D-4695-A57C-7B545A4799B9}" destId="{FFC9458B-8D36-4E78-A0D4-BAD2416E3CE9}" srcOrd="0" destOrd="0" presId="urn:microsoft.com/office/officeart/2005/8/layout/cycle2"/>
    <dgm:cxn modelId="{C284750E-A521-486E-9084-2A6435F56098}" type="presParOf" srcId="{2FF9963D-BE88-47ED-ABA6-3AB0D64F615A}" destId="{7EA1765E-10E6-4C87-8DA4-113E23451408}" srcOrd="14" destOrd="0" presId="urn:microsoft.com/office/officeart/2005/8/layout/cycle2"/>
    <dgm:cxn modelId="{E2833956-A677-4FCB-97E6-29FBA48B7057}" type="presParOf" srcId="{2FF9963D-BE88-47ED-ABA6-3AB0D64F615A}" destId="{7CEC5CF0-C7E8-4ACD-8960-6E639622EEE2}" srcOrd="15" destOrd="0" presId="urn:microsoft.com/office/officeart/2005/8/layout/cycle2"/>
    <dgm:cxn modelId="{5C82AD85-0CAE-430B-9607-94732EAD4F4E}" type="presParOf" srcId="{7CEC5CF0-C7E8-4ACD-8960-6E639622EEE2}" destId="{2219CFB3-37C0-47E7-B6C1-BE83F2A3F35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A65D1-2AB8-45E1-B7FB-4C5DC381BE58}">
      <dsp:nvSpPr>
        <dsp:cNvPr id="0" name=""/>
        <dsp:cNvSpPr/>
      </dsp:nvSpPr>
      <dsp:spPr>
        <a:xfrm>
          <a:off x="1287458" y="218517"/>
          <a:ext cx="3014793" cy="3014793"/>
        </a:xfrm>
        <a:prstGeom prst="pie">
          <a:avLst>
            <a:gd name="adj1" fmla="val 16200000"/>
            <a:gd name="adj2" fmla="val 0"/>
          </a:avLst>
        </a:prstGeom>
        <a:solidFill>
          <a:srgbClr val="ABB20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/>
            <a:t>Employability</a:t>
          </a:r>
          <a:endParaRPr lang="nl-BE" sz="1400" b="1" kern="1200" dirty="0"/>
        </a:p>
      </dsp:txBody>
      <dsp:txXfrm>
        <a:off x="2887811" y="843369"/>
        <a:ext cx="1112602" cy="825479"/>
      </dsp:txXfrm>
    </dsp:sp>
    <dsp:sp modelId="{41946E1E-D609-4AEA-95D4-0E9784C8727F}">
      <dsp:nvSpPr>
        <dsp:cNvPr id="0" name=""/>
        <dsp:cNvSpPr/>
      </dsp:nvSpPr>
      <dsp:spPr>
        <a:xfrm>
          <a:off x="1287458" y="319728"/>
          <a:ext cx="3014793" cy="3014793"/>
        </a:xfrm>
        <a:prstGeom prst="pie">
          <a:avLst>
            <a:gd name="adj1" fmla="val 0"/>
            <a:gd name="adj2" fmla="val 5400000"/>
          </a:avLst>
        </a:prstGeom>
        <a:solidFill>
          <a:srgbClr val="CC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/>
            <a:t>Coaching </a:t>
          </a:r>
          <a:r>
            <a:rPr lang="nl-BE" sz="1400" b="1" kern="1200" dirty="0" err="1" smtClean="0"/>
            <a:t>Careers</a:t>
          </a:r>
          <a:endParaRPr lang="nl-BE" sz="1400" b="1" kern="1200" dirty="0"/>
        </a:p>
      </dsp:txBody>
      <dsp:txXfrm>
        <a:off x="2887811" y="1884191"/>
        <a:ext cx="1112602" cy="825479"/>
      </dsp:txXfrm>
    </dsp:sp>
    <dsp:sp modelId="{DC2E9C1C-A589-481E-BCA1-EEA303F9888C}">
      <dsp:nvSpPr>
        <dsp:cNvPr id="0" name=""/>
        <dsp:cNvSpPr/>
      </dsp:nvSpPr>
      <dsp:spPr>
        <a:xfrm>
          <a:off x="1186247" y="319728"/>
          <a:ext cx="3014793" cy="3014793"/>
        </a:xfrm>
        <a:prstGeom prst="pie">
          <a:avLst>
            <a:gd name="adj1" fmla="val 5400000"/>
            <a:gd name="adj2" fmla="val 10800000"/>
          </a:avLst>
        </a:prstGeom>
        <a:solidFill>
          <a:srgbClr val="8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/>
            <a:t>Matching Talents</a:t>
          </a:r>
          <a:endParaRPr lang="nl-BE" sz="1400" b="1" kern="1200" dirty="0"/>
        </a:p>
      </dsp:txBody>
      <dsp:txXfrm>
        <a:off x="1488085" y="1884191"/>
        <a:ext cx="1112602" cy="825479"/>
      </dsp:txXfrm>
    </dsp:sp>
    <dsp:sp modelId="{14727AF1-F735-4C28-8E03-651857CBEA57}">
      <dsp:nvSpPr>
        <dsp:cNvPr id="0" name=""/>
        <dsp:cNvSpPr/>
      </dsp:nvSpPr>
      <dsp:spPr>
        <a:xfrm>
          <a:off x="1186247" y="218517"/>
          <a:ext cx="3014793" cy="3014793"/>
        </a:xfrm>
        <a:prstGeom prst="pie">
          <a:avLst>
            <a:gd name="adj1" fmla="val 10800000"/>
            <a:gd name="adj2" fmla="val 16200000"/>
          </a:avLst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/>
            <a:t>Single point of contact</a:t>
          </a:r>
          <a:endParaRPr lang="nl-BE" sz="1400" b="1" kern="1200" dirty="0"/>
        </a:p>
      </dsp:txBody>
      <dsp:txXfrm>
        <a:off x="1488085" y="843369"/>
        <a:ext cx="1112602" cy="825479"/>
      </dsp:txXfrm>
    </dsp:sp>
    <dsp:sp modelId="{578BF32B-AC8A-448F-A9CC-F6B92B180D2B}">
      <dsp:nvSpPr>
        <dsp:cNvPr id="0" name=""/>
        <dsp:cNvSpPr/>
      </dsp:nvSpPr>
      <dsp:spPr>
        <a:xfrm>
          <a:off x="1100828" y="31887"/>
          <a:ext cx="3388053" cy="338805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7F73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407517-DB9E-4C33-A09E-5544811A4342}">
      <dsp:nvSpPr>
        <dsp:cNvPr id="0" name=""/>
        <dsp:cNvSpPr/>
      </dsp:nvSpPr>
      <dsp:spPr>
        <a:xfrm>
          <a:off x="1100828" y="133098"/>
          <a:ext cx="3388053" cy="338805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7F73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4CA97F-FD64-42C2-8BBD-8F8CA47A082D}">
      <dsp:nvSpPr>
        <dsp:cNvPr id="0" name=""/>
        <dsp:cNvSpPr/>
      </dsp:nvSpPr>
      <dsp:spPr>
        <a:xfrm>
          <a:off x="999617" y="133098"/>
          <a:ext cx="3388053" cy="338805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7F73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521136-9785-4FD9-93F1-528BD581D31E}">
      <dsp:nvSpPr>
        <dsp:cNvPr id="0" name=""/>
        <dsp:cNvSpPr/>
      </dsp:nvSpPr>
      <dsp:spPr>
        <a:xfrm>
          <a:off x="999617" y="31887"/>
          <a:ext cx="3388053" cy="338805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3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7C3F5-46DD-42D6-9795-234DE5DFA281}">
      <dsp:nvSpPr>
        <dsp:cNvPr id="0" name=""/>
        <dsp:cNvSpPr/>
      </dsp:nvSpPr>
      <dsp:spPr>
        <a:xfrm>
          <a:off x="3655354" y="1269"/>
          <a:ext cx="1654916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/>
            <a:t>Strategical</a:t>
          </a:r>
          <a:endParaRPr lang="en-US" sz="1800" kern="1200" noProof="0"/>
        </a:p>
      </dsp:txBody>
      <dsp:txXfrm>
        <a:off x="3897711" y="164083"/>
        <a:ext cx="1170202" cy="786136"/>
      </dsp:txXfrm>
    </dsp:sp>
    <dsp:sp modelId="{168475B7-08E7-4321-8BA6-CF98C92FC64A}">
      <dsp:nvSpPr>
        <dsp:cNvPr id="0" name=""/>
        <dsp:cNvSpPr/>
      </dsp:nvSpPr>
      <dsp:spPr>
        <a:xfrm rot="1002833">
          <a:off x="5304630" y="642795"/>
          <a:ext cx="176363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5305748" y="710231"/>
        <a:ext cx="123454" cy="225132"/>
      </dsp:txXfrm>
    </dsp:sp>
    <dsp:sp modelId="{B05E0322-0F9A-4C9E-8849-69E9BA4995DA}">
      <dsp:nvSpPr>
        <dsp:cNvPr id="0" name=""/>
        <dsp:cNvSpPr/>
      </dsp:nvSpPr>
      <dsp:spPr>
        <a:xfrm>
          <a:off x="5454282" y="576068"/>
          <a:ext cx="1885496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/>
            <a:t>Analytical</a:t>
          </a:r>
          <a:endParaRPr lang="en-US" sz="1800" kern="1200" noProof="0"/>
        </a:p>
      </dsp:txBody>
      <dsp:txXfrm>
        <a:off x="5730406" y="738882"/>
        <a:ext cx="1333248" cy="786136"/>
      </dsp:txXfrm>
    </dsp:sp>
    <dsp:sp modelId="{9A1F8F1C-6FDE-4FFB-96D5-1F652B7CB47C}">
      <dsp:nvSpPr>
        <dsp:cNvPr id="0" name=""/>
        <dsp:cNvSpPr/>
      </dsp:nvSpPr>
      <dsp:spPr>
        <a:xfrm rot="4285838">
          <a:off x="6522476" y="1729747"/>
          <a:ext cx="276810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6550775" y="1765431"/>
        <a:ext cx="193767" cy="225132"/>
      </dsp:txXfrm>
    </dsp:sp>
    <dsp:sp modelId="{E6120E5C-DA58-401F-99CF-BF7586934D4C}">
      <dsp:nvSpPr>
        <dsp:cNvPr id="0" name=""/>
        <dsp:cNvSpPr/>
      </dsp:nvSpPr>
      <dsp:spPr>
        <a:xfrm>
          <a:off x="6048663" y="2160237"/>
          <a:ext cx="1761112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/>
            <a:t>Projectma-nagement</a:t>
          </a:r>
          <a:endParaRPr lang="en-US" sz="1800" kern="1200" noProof="0"/>
        </a:p>
      </dsp:txBody>
      <dsp:txXfrm>
        <a:off x="6306572" y="2323051"/>
        <a:ext cx="1245294" cy="786136"/>
      </dsp:txXfrm>
    </dsp:sp>
    <dsp:sp modelId="{49739718-6DD9-4E1C-8F63-938F193B00D3}">
      <dsp:nvSpPr>
        <dsp:cNvPr id="0" name=""/>
        <dsp:cNvSpPr/>
      </dsp:nvSpPr>
      <dsp:spPr>
        <a:xfrm rot="6298077">
          <a:off x="6585629" y="3313210"/>
          <a:ext cx="267600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 rot="10800000">
        <a:off x="6636136" y="3349476"/>
        <a:ext cx="187320" cy="225132"/>
      </dsp:txXfrm>
    </dsp:sp>
    <dsp:sp modelId="{55B3CB79-3E1A-4E21-8603-D3DA045CBE2F}">
      <dsp:nvSpPr>
        <dsp:cNvPr id="0" name=""/>
        <dsp:cNvSpPr/>
      </dsp:nvSpPr>
      <dsp:spPr>
        <a:xfrm>
          <a:off x="5616628" y="3744417"/>
          <a:ext cx="1778122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/>
            <a:t>Leadership</a:t>
          </a:r>
          <a:endParaRPr lang="en-US" sz="1800" kern="1200" noProof="0"/>
        </a:p>
      </dsp:txBody>
      <dsp:txXfrm>
        <a:off x="5877028" y="3907231"/>
        <a:ext cx="1257322" cy="786136"/>
      </dsp:txXfrm>
    </dsp:sp>
    <dsp:sp modelId="{FCC8BD7E-FDC9-47B8-8AB9-F5E0A245BC57}">
      <dsp:nvSpPr>
        <dsp:cNvPr id="0" name=""/>
        <dsp:cNvSpPr/>
      </dsp:nvSpPr>
      <dsp:spPr>
        <a:xfrm rot="9785130">
          <a:off x="5398980" y="4415281"/>
          <a:ext cx="223333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 rot="10800000">
        <a:off x="5464531" y="4480578"/>
        <a:ext cx="156333" cy="225132"/>
      </dsp:txXfrm>
    </dsp:sp>
    <dsp:sp modelId="{9755F1F0-4B64-43D9-94F8-1644653B2DEE}">
      <dsp:nvSpPr>
        <dsp:cNvPr id="0" name=""/>
        <dsp:cNvSpPr/>
      </dsp:nvSpPr>
      <dsp:spPr>
        <a:xfrm>
          <a:off x="3565023" y="4359573"/>
          <a:ext cx="1835578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noProof="0" smtClean="0"/>
            <a:t>Entrepre-neurial</a:t>
          </a:r>
          <a:endParaRPr lang="en-US" sz="1800" i="0" kern="1200" noProof="0"/>
        </a:p>
      </dsp:txBody>
      <dsp:txXfrm>
        <a:off x="3833837" y="4522387"/>
        <a:ext cx="1297950" cy="786136"/>
      </dsp:txXfrm>
    </dsp:sp>
    <dsp:sp modelId="{38078440-F4C3-4057-8CCC-3D8C66F4E29F}">
      <dsp:nvSpPr>
        <dsp:cNvPr id="0" name=""/>
        <dsp:cNvSpPr/>
      </dsp:nvSpPr>
      <dsp:spPr>
        <a:xfrm rot="11875913">
          <a:off x="3471650" y="4424434"/>
          <a:ext cx="147135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 rot="10800000">
        <a:off x="3514718" y="4506273"/>
        <a:ext cx="102995" cy="225132"/>
      </dsp:txXfrm>
    </dsp:sp>
    <dsp:sp modelId="{C299A318-FC8E-413F-BE09-8703986A076F}">
      <dsp:nvSpPr>
        <dsp:cNvPr id="0" name=""/>
        <dsp:cNvSpPr/>
      </dsp:nvSpPr>
      <dsp:spPr>
        <a:xfrm>
          <a:off x="1637859" y="3744419"/>
          <a:ext cx="1888031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/>
            <a:t>Technical</a:t>
          </a:r>
          <a:endParaRPr lang="en-US" sz="1800" kern="1200" noProof="0"/>
        </a:p>
      </dsp:txBody>
      <dsp:txXfrm>
        <a:off x="1914355" y="3907233"/>
        <a:ext cx="1335039" cy="786136"/>
      </dsp:txXfrm>
    </dsp:sp>
    <dsp:sp modelId="{9B471DA7-F5B4-4016-946E-D8CB2BFB9D2A}">
      <dsp:nvSpPr>
        <dsp:cNvPr id="0" name=""/>
        <dsp:cNvSpPr/>
      </dsp:nvSpPr>
      <dsp:spPr>
        <a:xfrm rot="14949874">
          <a:off x="2141342" y="3327721"/>
          <a:ext cx="283590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 rot="10800000">
        <a:off x="2199011" y="3442522"/>
        <a:ext cx="198513" cy="225132"/>
      </dsp:txXfrm>
    </dsp:sp>
    <dsp:sp modelId="{C2B61E64-C747-4769-83D4-F2C9778A54A3}">
      <dsp:nvSpPr>
        <dsp:cNvPr id="0" name=""/>
        <dsp:cNvSpPr/>
      </dsp:nvSpPr>
      <dsp:spPr>
        <a:xfrm>
          <a:off x="1061793" y="2160245"/>
          <a:ext cx="1834377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/>
            <a:t>Social</a:t>
          </a:r>
          <a:endParaRPr lang="en-US" sz="1800" kern="1200" noProof="0"/>
        </a:p>
      </dsp:txBody>
      <dsp:txXfrm>
        <a:off x="1330431" y="2323059"/>
        <a:ext cx="1297101" cy="786136"/>
      </dsp:txXfrm>
    </dsp:sp>
    <dsp:sp modelId="{CB2D35DB-711D-4695-A57C-7B545A4799B9}">
      <dsp:nvSpPr>
        <dsp:cNvPr id="0" name=""/>
        <dsp:cNvSpPr/>
      </dsp:nvSpPr>
      <dsp:spPr>
        <a:xfrm rot="17095485">
          <a:off x="2054678" y="1743657"/>
          <a:ext cx="267004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2084413" y="1857400"/>
        <a:ext cx="186903" cy="225132"/>
      </dsp:txXfrm>
    </dsp:sp>
    <dsp:sp modelId="{7EA1765E-10E6-4C87-8DA4-113E23451408}">
      <dsp:nvSpPr>
        <dsp:cNvPr id="0" name=""/>
        <dsp:cNvSpPr/>
      </dsp:nvSpPr>
      <dsp:spPr>
        <a:xfrm>
          <a:off x="1493853" y="576074"/>
          <a:ext cx="1814754" cy="11117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Innovational</a:t>
          </a:r>
          <a:endParaRPr lang="en-US" sz="1800" kern="1200" noProof="0" dirty="0"/>
        </a:p>
      </dsp:txBody>
      <dsp:txXfrm>
        <a:off x="1759618" y="738888"/>
        <a:ext cx="1283224" cy="786136"/>
      </dsp:txXfrm>
    </dsp:sp>
    <dsp:sp modelId="{7CEC5CF0-C7E8-4ACD-8960-6E639622EEE2}">
      <dsp:nvSpPr>
        <dsp:cNvPr id="0" name=""/>
        <dsp:cNvSpPr/>
      </dsp:nvSpPr>
      <dsp:spPr>
        <a:xfrm rot="20673788">
          <a:off x="3285447" y="605081"/>
          <a:ext cx="268885" cy="375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3286902" y="690861"/>
        <a:ext cx="188220" cy="225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BD639-519C-4FAD-A841-D4ECA8DEDC5C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A4CA9-E6C8-4CB5-BC00-FCF74D7D0E4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D70E8-9A80-44D6-9820-C5552B2D8B90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6377DD-1784-3649-94CF-93D1D8B467A0}" type="slidenum">
              <a:rPr lang="nl-NL" sz="1200"/>
              <a:pPr eaLnBrk="1" hangingPunct="1"/>
              <a:t>15</a:t>
            </a:fld>
            <a:endParaRPr lang="nl-NL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JOB BOARD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Voor vacatures en STAGES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Met </a:t>
            </a:r>
            <a:r>
              <a:rPr lang="nl-BE" b="1" dirty="0" err="1" smtClean="0">
                <a:latin typeface="Arial" pitchFamily="34" charset="0"/>
                <a:ea typeface="ＭＳ Ｐゴシック" charset="-128"/>
              </a:rPr>
              <a:t>matching</a:t>
            </a:r>
            <a:r>
              <a:rPr lang="nl-BE" b="1" dirty="0" smtClean="0">
                <a:latin typeface="Arial" pitchFamily="34" charset="0"/>
                <a:ea typeface="ＭＳ Ｐゴシック" charset="-128"/>
              </a:rPr>
              <a:t> tool </a:t>
            </a:r>
            <a:r>
              <a:rPr lang="nl-BE" b="1" dirty="0" smtClean="0">
                <a:latin typeface="Arial" pitchFamily="34" charset="0"/>
                <a:ea typeface="ＭＳ Ｐゴシック" charset="-128"/>
                <a:sym typeface="Wingdings" pitchFamily="2" charset="2"/>
              </a:rPr>
              <a:t></a:t>
            </a:r>
            <a:r>
              <a:rPr lang="nl-BE" b="1" dirty="0" smtClean="0">
                <a:latin typeface="Arial" pitchFamily="34" charset="0"/>
                <a:ea typeface="ＭＳ Ｐゴシック" charset="-128"/>
              </a:rPr>
              <a:t> eerste in Vlaanderen op </a:t>
            </a:r>
            <a:r>
              <a:rPr lang="nl-BE" b="1" dirty="0" err="1" smtClean="0">
                <a:latin typeface="Arial" pitchFamily="34" charset="0"/>
                <a:ea typeface="ＭＳ Ｐゴシック" charset="-128"/>
              </a:rPr>
              <a:t>unief</a:t>
            </a:r>
            <a:r>
              <a:rPr lang="nl-BE" b="1" dirty="0" smtClean="0">
                <a:latin typeface="Arial" pitchFamily="34" charset="0"/>
                <a:ea typeface="ＭＳ Ｐゴシック" charset="-128"/>
              </a:rPr>
              <a:t>, niet enkele en alleen stages en </a:t>
            </a:r>
            <a:r>
              <a:rPr lang="nl-BE" b="1" dirty="0" err="1" smtClean="0">
                <a:latin typeface="Arial" pitchFamily="34" charset="0"/>
                <a:ea typeface="ＭＳ Ｐゴシック" charset="-128"/>
              </a:rPr>
              <a:t>vactures</a:t>
            </a:r>
            <a:r>
              <a:rPr lang="nl-BE" b="1" dirty="0" smtClean="0">
                <a:latin typeface="Arial" pitchFamily="34" charset="0"/>
                <a:ea typeface="ＭＳ Ｐゴシック" charset="-128"/>
              </a:rPr>
              <a:t> posten, maar ook profielen gerichte kandidaten ontvangen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STAGE MATCHING 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Informatie over stagemodaliteiten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Voorstellen shortlist anonieme kandidaten (doen we dit ook bij stages??)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Voorstellen shortlist benoemde kandidaten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Perfecte match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JOB MATCHING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Samen met klant vacature in kaart brengen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Voorstellen shortlist anonieme kandidaten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Voorstellen shortlist benoemde kandidaten</a:t>
            </a:r>
            <a:endParaRPr lang="nl-BE" sz="1400" dirty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DF327-9A03-4194-9AEF-39A0D4617E42}" type="slidenum">
              <a:rPr lang="nl-NL" smtClean="0"/>
              <a:pPr/>
              <a:t>18</a:t>
            </a:fld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2D5C6C-43EC-E34B-BEDA-0B66C31C06DC}" type="slidenum">
              <a:rPr lang="nl-NL" sz="1200"/>
              <a:pPr eaLnBrk="1" hangingPunct="1"/>
              <a:t>19</a:t>
            </a:fld>
            <a:endParaRPr lang="nl-NL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D07C6-53CA-40EB-9C9D-74B3880047C9}" type="slidenum">
              <a:rPr lang="nl-NL" smtClean="0"/>
              <a:pPr/>
              <a:t>20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95B4C-DC6A-4EEC-B4B4-EBAE32437FC5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BE" b="1" dirty="0" smtClean="0">
                <a:latin typeface="Arial" pitchFamily="34" charset="0"/>
                <a:ea typeface="ＭＳ Ｐゴシック" charset="-128"/>
              </a:rPr>
              <a:t>Arbeidsmarkt verandert (RS)</a:t>
            </a:r>
            <a:endParaRPr lang="nl-BE" sz="1600" dirty="0">
              <a:latin typeface="Arial" pitchFamily="34" charset="0"/>
              <a:ea typeface="ＭＳ Ｐゴシック" charset="-128"/>
            </a:endParaRPr>
          </a:p>
          <a:p>
            <a:r>
              <a:rPr lang="nl-NL" b="1" dirty="0" smtClean="0">
                <a:latin typeface="Arial" pitchFamily="34" charset="0"/>
                <a:ea typeface="ＭＳ Ｐゴシック" charset="-128"/>
              </a:rPr>
              <a:t> </a:t>
            </a:r>
            <a:r>
              <a:rPr lang="nl-BE" b="1" dirty="0" smtClean="0">
                <a:latin typeface="Arial" pitchFamily="34" charset="0"/>
                <a:ea typeface="ＭＳ Ｐゴシック" charset="-128"/>
              </a:rPr>
              <a:t>Vergrijzing </a:t>
            </a:r>
            <a:endParaRPr lang="nl-BE" dirty="0" smtClean="0">
              <a:latin typeface="Arial" pitchFamily="34" charset="0"/>
              <a:ea typeface="ＭＳ Ｐゴシック" charset="-128"/>
            </a:endParaRP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>Generatie babyboom gaat met pensioen.</a:t>
            </a: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>De totale beroepsbevolking neemt af.</a:t>
            </a: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>De druk op de actieve beroepsbevolking neemt toe.</a:t>
            </a:r>
          </a:p>
          <a:p>
            <a:r>
              <a:rPr lang="nl-NL" dirty="0" smtClean="0">
                <a:latin typeface="Arial" pitchFamily="34" charset="0"/>
                <a:ea typeface="ＭＳ Ｐゴシック" charset="-128"/>
              </a:rPr>
              <a:t> </a:t>
            </a:r>
            <a:br>
              <a:rPr lang="nl-NL" dirty="0" smtClean="0">
                <a:latin typeface="Arial" pitchFamily="34" charset="0"/>
                <a:ea typeface="ＭＳ Ｐゴシック" charset="-128"/>
              </a:rPr>
            </a:br>
            <a:r>
              <a:rPr lang="nl-BE" b="1" dirty="0" smtClean="0">
                <a:latin typeface="Arial" pitchFamily="34" charset="0"/>
                <a:ea typeface="ＭＳ Ｐゴシック" charset="-128"/>
              </a:rPr>
              <a:t>Globalisering</a:t>
            </a:r>
            <a:r>
              <a:rPr lang="nl-BE" dirty="0" smtClean="0">
                <a:latin typeface="Arial" pitchFamily="34" charset="0"/>
                <a:ea typeface="ＭＳ Ｐゴシック" charset="-128"/>
              </a:rPr>
              <a:t> </a:t>
            </a: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>Onder invloed van ICT technologie is de wereld één groot dorp geworden.</a:t>
            </a: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>Arbeidsmarkt ondergaat internationale invloeden</a:t>
            </a: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>In vraag naar arbeid wordt internationale oriëntatie belangrijk</a:t>
            </a:r>
          </a:p>
          <a:p>
            <a:r>
              <a:rPr lang="nl-BE" dirty="0" smtClean="0">
                <a:latin typeface="Arial" pitchFamily="34" charset="0"/>
                <a:ea typeface="ＭＳ Ｐゴシック" charset="-128"/>
              </a:rPr>
              <a:t/>
            </a:r>
            <a:br>
              <a:rPr lang="nl-BE" dirty="0" smtClean="0">
                <a:latin typeface="Arial" pitchFamily="34" charset="0"/>
                <a:ea typeface="ＭＳ Ｐゴシック" charset="-128"/>
              </a:rPr>
            </a:br>
            <a:r>
              <a:rPr lang="nl-BE" b="1" dirty="0" smtClean="0">
                <a:latin typeface="Arial" pitchFamily="34" charset="0"/>
                <a:ea typeface="ＭＳ Ｐゴシック" charset="-128"/>
              </a:rPr>
              <a:t>Kenniseconomie</a:t>
            </a:r>
            <a:endParaRPr lang="nl-BE" dirty="0" smtClean="0">
              <a:latin typeface="Arial" pitchFamily="34" charset="0"/>
              <a:ea typeface="ＭＳ Ｐゴシック" charset="-128"/>
            </a:endParaRPr>
          </a:p>
          <a:p>
            <a:r>
              <a:rPr lang="nl-NL" dirty="0" smtClean="0">
                <a:latin typeface="Arial" pitchFamily="34" charset="0"/>
                <a:ea typeface="ＭＳ Ｐゴシック" charset="-128"/>
              </a:rPr>
              <a:t>Kwantiteit van arbeid is niet meer de belangrijkste productiefactor maar de kwaliteit van arbeid.</a:t>
            </a:r>
            <a:endParaRPr lang="nl-BE" dirty="0" smtClean="0">
              <a:latin typeface="Arial" pitchFamily="34" charset="0"/>
              <a:ea typeface="ＭＳ Ｐゴシック" charset="-128"/>
            </a:endParaRPr>
          </a:p>
          <a:p>
            <a:r>
              <a:rPr lang="nl-NL" dirty="0" smtClean="0">
                <a:latin typeface="Arial" pitchFamily="34" charset="0"/>
                <a:ea typeface="ＭＳ Ｐゴシック" charset="-128"/>
              </a:rPr>
              <a:t>Technologieontwikkeling tezamen met hoog gekwalificeerd humaan kapitaal maken het verschil in de internationale concurrentie</a:t>
            </a:r>
            <a:endParaRPr lang="nl-BE" dirty="0" smtClean="0">
              <a:latin typeface="Arial" pitchFamily="34" charset="0"/>
              <a:ea typeface="ＭＳ Ｐゴシック" charset="-128"/>
            </a:endParaRPr>
          </a:p>
          <a:p>
            <a:r>
              <a:rPr lang="nl-NL" dirty="0" smtClean="0">
                <a:latin typeface="Arial" pitchFamily="34" charset="0"/>
                <a:ea typeface="ＭＳ Ｐゴシック" charset="-128"/>
              </a:rPr>
              <a:t>Bachelors,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masters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en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PhDs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worden bij uitstek opgeleid om nieuwe productie en processen te ontwikkelen, de basis voor innovatie</a:t>
            </a:r>
            <a:endParaRPr lang="nl-BE" dirty="0" smtClean="0">
              <a:latin typeface="Arial" pitchFamily="34" charset="0"/>
              <a:ea typeface="ＭＳ Ｐゴシック" charset="-128"/>
            </a:endParaRPr>
          </a:p>
          <a:p>
            <a:endParaRPr lang="nl-BE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4908C-EF4A-4530-ABEB-6A24FEA07E2C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BE" b="1" smtClean="0">
                <a:latin typeface="Arial" pitchFamily="34" charset="0"/>
                <a:ea typeface="ＭＳ Ｐゴシック" charset="-128"/>
              </a:rPr>
              <a:t>Grote vraag naar </a:t>
            </a:r>
            <a:r>
              <a:rPr lang="nl-BE" altLang="nl-NL" b="1" smtClean="0">
                <a:latin typeface="Arial" pitchFamily="34" charset="0"/>
                <a:ea typeface="ＭＳ Ｐゴシック" charset="-128"/>
              </a:rPr>
              <a:t>‘</a:t>
            </a:r>
            <a:r>
              <a:rPr lang="nl-BE" b="1" smtClean="0">
                <a:latin typeface="Arial" pitchFamily="34" charset="0"/>
                <a:ea typeface="ＭＳ Ｐゴシック" charset="-128"/>
              </a:rPr>
              <a:t>Young Potentials</a:t>
            </a:r>
            <a:r>
              <a:rPr lang="nl-BE" altLang="nl-NL" b="1" smtClean="0">
                <a:latin typeface="Arial" pitchFamily="34" charset="0"/>
                <a:ea typeface="ＭＳ Ｐゴシック" charset="-128"/>
              </a:rPr>
              <a:t>’</a:t>
            </a:r>
            <a:endParaRPr lang="nl-BE" altLang="ja-JP" smtClean="0">
              <a:latin typeface="Arial" pitchFamily="34" charset="0"/>
              <a:ea typeface="ＭＳ Ｐゴシック" charset="-128"/>
            </a:endParaRPr>
          </a:p>
          <a:p>
            <a:r>
              <a:rPr lang="nl-BE" smtClean="0">
                <a:latin typeface="Arial" pitchFamily="34" charset="0"/>
                <a:ea typeface="ＭＳ Ｐゴシック" charset="-128"/>
              </a:rPr>
              <a:t> </a:t>
            </a:r>
          </a:p>
          <a:p>
            <a:r>
              <a:rPr lang="nl-BE" smtClean="0">
                <a:latin typeface="Arial" pitchFamily="34" charset="0"/>
                <a:ea typeface="ＭＳ Ｐゴシック" charset="-128"/>
              </a:rPr>
              <a:t>Highly skilled (bachelors, masters, PhDs) kennen nauwelijks werkeloosheid. </a:t>
            </a:r>
          </a:p>
          <a:p>
            <a:r>
              <a:rPr lang="nl-BE" smtClean="0">
                <a:latin typeface="Arial" pitchFamily="34" charset="0"/>
                <a:ea typeface="ＭＳ Ｐゴシック" charset="-128"/>
              </a:rPr>
              <a:t> </a:t>
            </a:r>
          </a:p>
          <a:p>
            <a:r>
              <a:rPr lang="nl-BE" smtClean="0">
                <a:latin typeface="Arial" pitchFamily="34" charset="0"/>
                <a:ea typeface="ＭＳ Ｐゴシック" charset="-128"/>
              </a:rPr>
              <a:t>Alle werkloosheid tussen de 0 en 4% kan worden aangemerkt als  natuurlijke werkloosheid tengevolge van het afstemmen van markten en instituties.</a:t>
            </a:r>
          </a:p>
          <a:p>
            <a:r>
              <a:rPr lang="nl-BE" smtClean="0">
                <a:latin typeface="Arial" pitchFamily="34" charset="0"/>
                <a:ea typeface="ＭＳ Ｐゴシック" charset="-128"/>
              </a:rPr>
              <a:t> </a:t>
            </a:r>
          </a:p>
          <a:p>
            <a:r>
              <a:rPr lang="nl-BE" smtClean="0">
                <a:latin typeface="Arial" pitchFamily="34" charset="0"/>
                <a:ea typeface="ＭＳ Ｐゴシック" charset="-128"/>
              </a:rPr>
              <a:t>We stellen vast dat er onder highly skilled nauwelijks sprake is van werkloosheid.</a:t>
            </a:r>
          </a:p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22A-9CBA-423C-B066-B0DCDC8842B7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BE" smtClean="0">
                <a:latin typeface="Arial" pitchFamily="34" charset="0"/>
                <a:ea typeface="ＭＳ Ｐゴシック" charset="-128"/>
                <a:sym typeface="Wingdings" pitchFamily="2" charset="2"/>
              </a:rPr>
              <a:t></a:t>
            </a:r>
            <a:r>
              <a:rPr lang="nl-BE" smtClean="0">
                <a:latin typeface="Arial" pitchFamily="34" charset="0"/>
                <a:ea typeface="ＭＳ Ｐゴシック" charset="-128"/>
              </a:rPr>
              <a:t> grote vraag naar high potentials</a:t>
            </a:r>
          </a:p>
          <a:p>
            <a:r>
              <a:rPr lang="nl-BE" smtClean="0">
                <a:latin typeface="Arial" pitchFamily="34" charset="0"/>
                <a:ea typeface="ＭＳ Ｐゴシック" charset="-128"/>
                <a:sym typeface="Wingdings" pitchFamily="2" charset="2"/>
              </a:rPr>
              <a:t></a:t>
            </a:r>
            <a:r>
              <a:rPr lang="nl-BE" smtClean="0">
                <a:latin typeface="Arial" pitchFamily="34" charset="0"/>
                <a:ea typeface="ＭＳ Ｐゴシック" charset="-128"/>
              </a:rPr>
              <a:t> door toenemende druk op arbeidsmarkt verschuift deze vraag zich naar de bron van de young potentials: de universiteit</a:t>
            </a:r>
          </a:p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9D929-CF3E-4056-9E26-CC55C509C42D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A924B-2C30-49F0-9249-3B9601157CFA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D1526-A358-458E-8DB5-A79185B6386F}" type="slidenum">
              <a:rPr lang="nl-NL" smtClean="0"/>
              <a:pPr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Arial" pitchFamily="34" charset="0"/>
                <a:ea typeface="ＭＳ Ｐゴシック" charset="-128"/>
              </a:rPr>
              <a:t>De actieve begeleiding van een geselecteerde groep studenten en alumni in hun loopbaan als ook een innovatieve ondersteunende ICT tool leiden tot een betere matching van recent afgestudeerden en jonge alumni.</a:t>
            </a:r>
            <a:endParaRPr lang="nl-BE" smtClean="0">
              <a:latin typeface="Arial" pitchFamily="34" charset="0"/>
              <a:ea typeface="ＭＳ Ｐゴシック" charset="-128"/>
            </a:endParaRPr>
          </a:p>
          <a:p>
            <a:endParaRPr lang="nl-BE" b="1" smtClean="0">
              <a:latin typeface="Arial" pitchFamily="34" charset="0"/>
              <a:ea typeface="ＭＳ Ｐゴシック" charset="-128"/>
            </a:endParaRPr>
          </a:p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A9668-0D8C-4928-BACA-CC0E2C2FA771}" type="slidenum">
              <a:rPr lang="nl-NL" smtClean="0"/>
              <a:pPr/>
              <a:t>11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78D48-8045-4775-BE36-041CEBE4E5C8}" type="slidenum">
              <a:rPr lang="nl-NL" smtClean="0"/>
              <a:pPr/>
              <a:t>13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F57C-E14C-4B86-95B7-570CA8EF1D5F}" type="datetimeFigureOut">
              <a:rPr lang="en-US" smtClean="0"/>
              <a:pPr/>
              <a:t>22/06/12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C57B-BB59-4013-8FDA-F30A6CCA08B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8C2DE3-6FF4-4BA8-9C42-42635AB9E80D}" type="datetime1">
              <a:rPr lang="nl-NL" smtClean="0"/>
              <a:pPr/>
              <a:t>22/06/12</a:t>
            </a:fld>
            <a:endParaRPr lang="nl-NL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55F991-DADE-4E9E-9F9E-0A010D159455}" type="slidenum">
              <a:rPr lang="nl-NL" smtClean="0"/>
              <a:pPr/>
              <a:t>1</a:t>
            </a:fld>
            <a:endParaRPr lang="nl-NL" smtClean="0"/>
          </a:p>
        </p:txBody>
      </p:sp>
      <p:sp>
        <p:nvSpPr>
          <p:cNvPr id="12" name="Rectangle 11"/>
          <p:cNvSpPr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63500" y="2513013"/>
            <a:ext cx="9144000" cy="14200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rgbClr val="CCCC00"/>
                </a:solidFill>
              </a:rPr>
              <a:t>COACHING CAREERS,</a:t>
            </a:r>
          </a:p>
          <a:p>
            <a:pPr>
              <a:defRPr/>
            </a:pPr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rgbClr val="CCCC00"/>
                </a:solidFill>
              </a:rPr>
              <a:t>MATCHING TALENT</a:t>
            </a:r>
            <a:endParaRPr lang="en-US" sz="4000" b="1" dirty="0">
              <a:ln w="18415" cmpd="sng">
                <a:noFill/>
                <a:prstDash val="solid"/>
              </a:ln>
              <a:solidFill>
                <a:srgbClr val="CCCC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88640"/>
            <a:ext cx="21621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071D4-FA19-4D89-9DE3-27761D8E4CAC}" type="datetime1">
              <a:rPr lang="nl-NL" smtClean="0"/>
              <a:pPr/>
              <a:t>22/06/12</a:t>
            </a:fld>
            <a:endParaRPr lang="nl-NL" smtClean="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C5554-9651-40D2-B81E-13D634FBE227}" type="slidenum">
              <a:rPr lang="nl-NL" smtClean="0"/>
              <a:pPr/>
              <a:t>10</a:t>
            </a:fld>
            <a:endParaRPr lang="nl-NL" smtClean="0"/>
          </a:p>
        </p:txBody>
      </p:sp>
      <p:sp>
        <p:nvSpPr>
          <p:cNvPr id="12" name="Rectangle 11"/>
          <p:cNvSpPr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0" y="3140968"/>
            <a:ext cx="9144000" cy="864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INNOVATIVE </a:t>
            </a:r>
            <a:r>
              <a:rPr lang="en-US" sz="4000" b="1" dirty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</a:t>
            </a:r>
          </a:p>
        </p:txBody>
      </p:sp>
      <p:pic>
        <p:nvPicPr>
          <p:cNvPr id="11270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4" name="Rectangle 3"/>
          <p:cNvSpPr/>
          <p:nvPr/>
        </p:nvSpPr>
        <p:spPr>
          <a:xfrm>
            <a:off x="5969000" y="0"/>
            <a:ext cx="3175000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CF46720-70A1-493E-B462-2F88F3308DD9}" type="slidenum">
              <a:rPr lang="en-US"/>
              <a:pPr/>
              <a:t>11</a:t>
            </a:fld>
            <a:endParaRPr lang="en-US"/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467545" y="404663"/>
            <a:ext cx="8208912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0" tIns="432000" rIns="0" bIns="0"/>
          <a:lstStyle/>
          <a:p>
            <a:pPr algn="ctr"/>
            <a:endParaRPr lang="nl-BE" sz="4000" b="1" dirty="0">
              <a:solidFill>
                <a:srgbClr val="7F7F7F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9552" y="1268760"/>
            <a:ext cx="8170292" cy="4893647"/>
            <a:chOff x="984498" y="1844974"/>
            <a:chExt cx="7810252" cy="4437191"/>
          </a:xfrm>
        </p:grpSpPr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984498" y="1844974"/>
              <a:ext cx="7810252" cy="44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BE" sz="2400" b="1" dirty="0" smtClean="0">
                  <a:solidFill>
                    <a:schemeClr val="bg1">
                      <a:lumMod val="50000"/>
                    </a:schemeClr>
                  </a:solidFill>
                </a:rPr>
                <a:t>A </a:t>
              </a:r>
              <a:r>
                <a:rPr lang="nl-BE" sz="2400" b="1" dirty="0" err="1" smtClean="0">
                  <a:solidFill>
                    <a:schemeClr val="bg1">
                      <a:lumMod val="50000"/>
                    </a:schemeClr>
                  </a:solidFill>
                </a:rPr>
                <a:t>Better</a:t>
              </a:r>
              <a:r>
                <a:rPr lang="nl-BE" sz="2400" b="1" dirty="0" smtClean="0">
                  <a:solidFill>
                    <a:schemeClr val="bg1">
                      <a:lumMod val="50000"/>
                    </a:schemeClr>
                  </a:solidFill>
                </a:rPr>
                <a:t> match </a:t>
              </a:r>
              <a:r>
                <a:rPr lang="nl-BE" sz="2400" b="1" dirty="0" err="1" smtClean="0">
                  <a:solidFill>
                    <a:schemeClr val="bg1">
                      <a:lumMod val="50000"/>
                    </a:schemeClr>
                  </a:solidFill>
                </a:rPr>
                <a:t>between</a:t>
              </a:r>
              <a:r>
                <a:rPr lang="nl-BE" sz="2400" b="1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nl-BE" sz="2400" b="1" dirty="0">
                  <a:solidFill>
                    <a:schemeClr val="bg1">
                      <a:lumMod val="50000"/>
                    </a:schemeClr>
                  </a:solidFill>
                </a:rPr>
                <a:t>(VUB) Young </a:t>
              </a:r>
              <a:r>
                <a:rPr lang="nl-BE" sz="2400" b="1" dirty="0" err="1">
                  <a:solidFill>
                    <a:schemeClr val="bg1">
                      <a:lumMod val="50000"/>
                    </a:schemeClr>
                  </a:solidFill>
                </a:rPr>
                <a:t>Potentials</a:t>
              </a:r>
              <a:r>
                <a:rPr lang="nl-BE" sz="2400" b="1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nl-BE" sz="2400" b="1" dirty="0" err="1" smtClean="0">
                  <a:solidFill>
                    <a:schemeClr val="bg1">
                      <a:lumMod val="50000"/>
                    </a:schemeClr>
                  </a:solidFill>
                </a:rPr>
                <a:t>companies</a:t>
              </a:r>
              <a:r>
                <a:rPr lang="nl-BE" sz="2400" b="1" dirty="0" smtClean="0">
                  <a:solidFill>
                    <a:schemeClr val="bg1">
                      <a:lumMod val="50000"/>
                    </a:schemeClr>
                  </a:solidFill>
                </a:rPr>
                <a:t> and </a:t>
              </a:r>
              <a:r>
                <a:rPr lang="nl-BE" sz="2400" b="1" dirty="0" err="1" smtClean="0">
                  <a:solidFill>
                    <a:schemeClr val="bg1">
                      <a:lumMod val="50000"/>
                    </a:schemeClr>
                  </a:solidFill>
                </a:rPr>
                <a:t>organizations</a:t>
              </a:r>
              <a:r>
                <a:rPr lang="nl-BE" sz="2400" b="1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</a:p>
            <a:p>
              <a:pPr algn="ctr"/>
              <a:endParaRPr lang="nl-BE" sz="2400" dirty="0" smtClean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  <a:p>
              <a:pPr algn="ctr"/>
              <a:endParaRPr lang="nl-BE" sz="2400" dirty="0">
                <a:solidFill>
                  <a:schemeClr val="bg2"/>
                </a:solidFill>
                <a:latin typeface="Century Gothic" pitchFamily="34" charset="0"/>
              </a:endParaRPr>
            </a:p>
          </p:txBody>
        </p:sp>
        <p:sp>
          <p:nvSpPr>
            <p:cNvPr id="10" name="Left Arrow 9"/>
            <p:cNvSpPr/>
            <p:nvPr/>
          </p:nvSpPr>
          <p:spPr>
            <a:xfrm>
              <a:off x="1560562" y="4941688"/>
              <a:ext cx="5562600" cy="1117600"/>
            </a:xfrm>
            <a:prstGeom prst="leftArrow">
              <a:avLst/>
            </a:prstGeom>
            <a:solidFill>
              <a:srgbClr val="ABB202">
                <a:alpha val="26000"/>
              </a:srgbClr>
            </a:solidFill>
            <a:ln>
              <a:solidFill>
                <a:srgbClr val="ABB202">
                  <a:alpha val="25000"/>
                </a:srgb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704578" y="2637157"/>
              <a:ext cx="5715000" cy="1143959"/>
            </a:xfrm>
            <a:prstGeom prst="rightArrow">
              <a:avLst/>
            </a:prstGeom>
            <a:solidFill>
              <a:srgbClr val="ABB202">
                <a:alpha val="30000"/>
              </a:srgbClr>
            </a:solidFill>
            <a:ln>
              <a:solidFill>
                <a:srgbClr val="ABB202">
                  <a:alpha val="12000"/>
                </a:srgb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987824" y="2781091"/>
              <a:ext cx="3276600" cy="3141662"/>
              <a:chOff x="2987824" y="2781091"/>
              <a:chExt cx="3276600" cy="3141662"/>
            </a:xfrm>
          </p:grpSpPr>
          <p:sp>
            <p:nvSpPr>
              <p:cNvPr id="13" name="Oval 12"/>
              <p:cNvSpPr/>
              <p:nvPr/>
            </p:nvSpPr>
            <p:spPr bwMode="auto">
              <a:xfrm>
                <a:off x="2987824" y="2781091"/>
                <a:ext cx="3276600" cy="3141662"/>
              </a:xfrm>
              <a:prstGeom prst="ellipse">
                <a:avLst/>
              </a:prstGeom>
              <a:gradFill flip="none" rotWithShape="1">
                <a:gsLst>
                  <a:gs pos="0">
                    <a:srgbClr val="A99D83"/>
                  </a:gs>
                  <a:gs pos="50000">
                    <a:srgbClr val="7F7358"/>
                  </a:gs>
                  <a:gs pos="100000">
                    <a:srgbClr val="A99D83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A99D83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BE"/>
              </a:p>
            </p:txBody>
          </p:sp>
          <p:pic>
            <p:nvPicPr>
              <p:cNvPr id="12310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32770" y="4077489"/>
                <a:ext cx="2400300" cy="554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ounded Rectangle 14"/>
            <p:cNvSpPr/>
            <p:nvPr/>
          </p:nvSpPr>
          <p:spPr>
            <a:xfrm>
              <a:off x="1331640" y="3717307"/>
              <a:ext cx="2024062" cy="1375190"/>
            </a:xfrm>
            <a:prstGeom prst="roundRect">
              <a:avLst/>
            </a:prstGeom>
            <a:solidFill>
              <a:srgbClr val="ABB202">
                <a:alpha val="85000"/>
              </a:srgbClr>
            </a:solidFill>
            <a:ln>
              <a:solidFill>
                <a:srgbClr val="ABB20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BE" dirty="0" smtClean="0"/>
                <a:t>STUDENTS </a:t>
              </a:r>
              <a:r>
                <a:rPr lang="nl-BE" dirty="0"/>
                <a:t>&amp; ALUMNI 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881042" y="3645389"/>
              <a:ext cx="2146300" cy="1375190"/>
            </a:xfrm>
            <a:prstGeom prst="roundRect">
              <a:avLst/>
            </a:prstGeom>
            <a:solidFill>
              <a:srgbClr val="ABB202">
                <a:alpha val="85000"/>
              </a:srgbClr>
            </a:solidFill>
            <a:ln>
              <a:solidFill>
                <a:srgbClr val="ABB202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BE" dirty="0" smtClean="0"/>
                <a:t>COMPANIES </a:t>
              </a:r>
              <a:r>
                <a:rPr lang="nl-BE" dirty="0"/>
                <a:t>&amp; </a:t>
              </a:r>
              <a:r>
                <a:rPr lang="nl-BE" dirty="0" smtClean="0"/>
                <a:t>ORGANIZATIONS</a:t>
              </a:r>
              <a:endParaRPr lang="nl-BE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7544" y="332657"/>
            <a:ext cx="78488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err="1" smtClean="0">
                <a:solidFill>
                  <a:srgbClr val="7F7F7F"/>
                </a:solidFill>
              </a:rPr>
              <a:t>Innovative</a:t>
            </a:r>
            <a:r>
              <a:rPr lang="nl-BE" sz="4000" b="1" dirty="0" smtClean="0">
                <a:solidFill>
                  <a:srgbClr val="7F7F7F"/>
                </a:solidFill>
              </a:rPr>
              <a:t> Concept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7"/>
            <a:ext cx="78488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err="1" smtClean="0">
                <a:solidFill>
                  <a:srgbClr val="7F7F7F"/>
                </a:solidFill>
              </a:rPr>
              <a:t>Innovative</a:t>
            </a:r>
            <a:r>
              <a:rPr lang="nl-BE" sz="4000" b="1" dirty="0" smtClean="0">
                <a:solidFill>
                  <a:srgbClr val="7F7F7F"/>
                </a:solidFill>
              </a:rPr>
              <a:t> Concept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err="1" smtClean="0">
                <a:solidFill>
                  <a:srgbClr val="7F7F7F"/>
                </a:solidFill>
              </a:rPr>
              <a:t>On</a:t>
            </a:r>
            <a:r>
              <a:rPr lang="nl-BE" sz="2400" b="1" dirty="0" smtClean="0">
                <a:solidFill>
                  <a:srgbClr val="7F7F7F"/>
                </a:solidFill>
              </a:rPr>
              <a:t> campus </a:t>
            </a:r>
            <a:r>
              <a:rPr lang="nl-BE" sz="2400" b="1" dirty="0" err="1" smtClean="0">
                <a:solidFill>
                  <a:srgbClr val="7F7F7F"/>
                </a:solidFill>
              </a:rPr>
              <a:t>recruitment</a:t>
            </a:r>
            <a:r>
              <a:rPr lang="nl-BE" sz="2400" b="1" dirty="0" smtClean="0">
                <a:solidFill>
                  <a:srgbClr val="7F7F7F"/>
                </a:solidFill>
              </a:rPr>
              <a:t> </a:t>
            </a:r>
            <a:r>
              <a:rPr lang="en-US" sz="2400" b="1" dirty="0" smtClean="0">
                <a:solidFill>
                  <a:srgbClr val="7F7F7F"/>
                </a:solidFill>
              </a:rPr>
              <a:t>reinvented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495800" y="1938040"/>
          <a:ext cx="5524500" cy="35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79512" y="3140968"/>
            <a:ext cx="3094078" cy="1019639"/>
            <a:chOff x="207032" y="2740241"/>
            <a:chExt cx="3094078" cy="1019639"/>
          </a:xfrm>
        </p:grpSpPr>
        <p:sp>
          <p:nvSpPr>
            <p:cNvPr id="24" name="Rectangle 23"/>
            <p:cNvSpPr/>
            <p:nvPr/>
          </p:nvSpPr>
          <p:spPr>
            <a:xfrm>
              <a:off x="207032" y="2740241"/>
              <a:ext cx="3094078" cy="10196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07032" y="2740241"/>
              <a:ext cx="3094078" cy="1019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dirty="0"/>
            </a:p>
          </p:txBody>
        </p:sp>
      </p:grpSp>
      <p:sp>
        <p:nvSpPr>
          <p:cNvPr id="6" name="Oval 5"/>
          <p:cNvSpPr/>
          <p:nvPr/>
        </p:nvSpPr>
        <p:spPr>
          <a:xfrm>
            <a:off x="175996" y="2830857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348279" y="2486289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28164"/>
              <a:satOff val="-449"/>
              <a:lumOff val="4327"/>
              <a:alphaOff val="0"/>
            </a:schemeClr>
          </a:fillRef>
          <a:effectRef idx="2">
            <a:schemeClr val="accent3">
              <a:shade val="50000"/>
              <a:hueOff val="28164"/>
              <a:satOff val="-449"/>
              <a:lumOff val="4327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761761" y="2555203"/>
            <a:ext cx="386759" cy="3867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56327"/>
              <a:satOff val="-899"/>
              <a:lumOff val="8654"/>
              <a:alphaOff val="0"/>
            </a:schemeClr>
          </a:fillRef>
          <a:effectRef idx="2">
            <a:schemeClr val="accent3">
              <a:shade val="50000"/>
              <a:hueOff val="56327"/>
              <a:satOff val="-899"/>
              <a:lumOff val="8654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1106329" y="2176178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84491"/>
              <a:satOff val="-1348"/>
              <a:lumOff val="12981"/>
              <a:alphaOff val="0"/>
            </a:schemeClr>
          </a:fillRef>
          <a:effectRef idx="2">
            <a:schemeClr val="accent3">
              <a:shade val="50000"/>
              <a:hueOff val="84491"/>
              <a:satOff val="-1348"/>
              <a:lumOff val="12981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1554267" y="2038351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12655"/>
              <a:satOff val="-1797"/>
              <a:lumOff val="17308"/>
              <a:alphaOff val="0"/>
            </a:schemeClr>
          </a:fillRef>
          <a:effectRef idx="2">
            <a:schemeClr val="accent3">
              <a:shade val="50000"/>
              <a:hueOff val="112655"/>
              <a:satOff val="-1797"/>
              <a:lumOff val="17308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2105575" y="2279548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40818"/>
              <a:satOff val="-2247"/>
              <a:lumOff val="21635"/>
              <a:alphaOff val="0"/>
            </a:schemeClr>
          </a:fillRef>
          <a:effectRef idx="2">
            <a:schemeClr val="accent3">
              <a:shade val="50000"/>
              <a:hueOff val="140818"/>
              <a:satOff val="-2247"/>
              <a:lumOff val="21635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2450143" y="2451832"/>
            <a:ext cx="386759" cy="3867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68982"/>
              <a:satOff val="-2696"/>
              <a:lumOff val="25962"/>
              <a:alphaOff val="0"/>
            </a:schemeClr>
          </a:fillRef>
          <a:effectRef idx="2">
            <a:schemeClr val="accent3">
              <a:shade val="50000"/>
              <a:hueOff val="168982"/>
              <a:satOff val="-2696"/>
              <a:lumOff val="25962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932538" y="2830857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97146"/>
              <a:satOff val="-3146"/>
              <a:lumOff val="30289"/>
              <a:alphaOff val="0"/>
            </a:schemeClr>
          </a:fillRef>
          <a:effectRef idx="2">
            <a:schemeClr val="accent3">
              <a:shade val="50000"/>
              <a:hueOff val="197146"/>
              <a:satOff val="-3146"/>
              <a:lumOff val="30289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3139279" y="3209882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225310"/>
              <a:satOff val="-3595"/>
              <a:lumOff val="34616"/>
              <a:alphaOff val="0"/>
            </a:schemeClr>
          </a:fillRef>
          <a:effectRef idx="2">
            <a:schemeClr val="accent3">
              <a:shade val="50000"/>
              <a:hueOff val="225310"/>
              <a:satOff val="-3595"/>
              <a:lumOff val="34616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1347526" y="2486289"/>
            <a:ext cx="632879" cy="63287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253473"/>
              <a:satOff val="-4044"/>
              <a:lumOff val="38943"/>
              <a:alphaOff val="0"/>
            </a:schemeClr>
          </a:fillRef>
          <a:effectRef idx="2">
            <a:schemeClr val="accent3">
              <a:shade val="50000"/>
              <a:hueOff val="253473"/>
              <a:satOff val="-4044"/>
              <a:lumOff val="38943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210452" y="4105758"/>
            <a:ext cx="386759" cy="3867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225310"/>
              <a:satOff val="-3595"/>
              <a:lumOff val="34616"/>
              <a:alphaOff val="0"/>
            </a:schemeClr>
          </a:fillRef>
          <a:effectRef idx="2">
            <a:schemeClr val="accent3">
              <a:shade val="50000"/>
              <a:hueOff val="225310"/>
              <a:satOff val="-3595"/>
              <a:lumOff val="34616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727304" y="4381412"/>
            <a:ext cx="562559" cy="5625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97146"/>
              <a:satOff val="-3146"/>
              <a:lumOff val="30289"/>
              <a:alphaOff val="0"/>
            </a:schemeClr>
          </a:fillRef>
          <a:effectRef idx="2">
            <a:schemeClr val="accent3">
              <a:shade val="50000"/>
              <a:hueOff val="197146"/>
              <a:satOff val="-3146"/>
              <a:lumOff val="30289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1450897" y="4829350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68982"/>
              <a:satOff val="-2696"/>
              <a:lumOff val="25962"/>
              <a:alphaOff val="0"/>
            </a:schemeClr>
          </a:fillRef>
          <a:effectRef idx="2">
            <a:schemeClr val="accent3">
              <a:shade val="50000"/>
              <a:hueOff val="168982"/>
              <a:satOff val="-2696"/>
              <a:lumOff val="25962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1588724" y="4381412"/>
            <a:ext cx="386759" cy="3867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40818"/>
              <a:satOff val="-2247"/>
              <a:lumOff val="21635"/>
              <a:alphaOff val="0"/>
            </a:schemeClr>
          </a:fillRef>
          <a:effectRef idx="2">
            <a:schemeClr val="accent3">
              <a:shade val="50000"/>
              <a:hueOff val="140818"/>
              <a:satOff val="-2247"/>
              <a:lumOff val="21635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1933292" y="4863807"/>
            <a:ext cx="246119" cy="24611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112655"/>
              <a:satOff val="-1797"/>
              <a:lumOff val="17308"/>
              <a:alphaOff val="0"/>
            </a:schemeClr>
          </a:fillRef>
          <a:effectRef idx="2">
            <a:schemeClr val="accent3">
              <a:shade val="50000"/>
              <a:hueOff val="112655"/>
              <a:satOff val="-1797"/>
              <a:lumOff val="17308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2243403" y="4312499"/>
            <a:ext cx="562559" cy="5625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84491"/>
              <a:satOff val="-1348"/>
              <a:lumOff val="12981"/>
              <a:alphaOff val="0"/>
            </a:schemeClr>
          </a:fillRef>
          <a:effectRef idx="2">
            <a:schemeClr val="accent3">
              <a:shade val="50000"/>
              <a:hueOff val="84491"/>
              <a:satOff val="-1348"/>
              <a:lumOff val="12981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3001452" y="4174672"/>
            <a:ext cx="386759" cy="38675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56327"/>
              <a:satOff val="-899"/>
              <a:lumOff val="8654"/>
              <a:alphaOff val="0"/>
            </a:schemeClr>
          </a:fillRef>
          <a:effectRef idx="2">
            <a:schemeClr val="accent3">
              <a:shade val="50000"/>
              <a:hueOff val="56327"/>
              <a:satOff val="-899"/>
              <a:lumOff val="8654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Chevron 22"/>
          <p:cNvSpPr/>
          <p:nvPr/>
        </p:nvSpPr>
        <p:spPr>
          <a:xfrm>
            <a:off x="3388212" y="2554630"/>
            <a:ext cx="1135858" cy="2168477"/>
          </a:xfrm>
          <a:prstGeom prst="chevron">
            <a:avLst>
              <a:gd name="adj" fmla="val 6231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3">
              <a:shade val="90000"/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Chevron 25"/>
          <p:cNvSpPr/>
          <p:nvPr/>
        </p:nvSpPr>
        <p:spPr>
          <a:xfrm>
            <a:off x="4211960" y="2564904"/>
            <a:ext cx="1135858" cy="2168477"/>
          </a:xfrm>
          <a:prstGeom prst="chevron">
            <a:avLst>
              <a:gd name="adj" fmla="val 6231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8" name="TextBox 27"/>
          <p:cNvSpPr txBox="1"/>
          <p:nvPr/>
        </p:nvSpPr>
        <p:spPr>
          <a:xfrm>
            <a:off x="251520" y="5873115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 IN BELGIUM 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5341DF-D337-49F1-89AA-F94756B7CBED}" type="datetime1">
              <a:rPr lang="nl-NL" smtClean="0"/>
              <a:pPr/>
              <a:t>22/06/12</a:t>
            </a:fld>
            <a:endParaRPr lang="nl-NL" smtClean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21921C-8049-4B27-8098-7DFC5620AE8A}" type="slidenum">
              <a:rPr lang="nl-NL" smtClean="0"/>
              <a:pPr/>
              <a:t>13</a:t>
            </a:fld>
            <a:endParaRPr lang="nl-NL" smtClean="0"/>
          </a:p>
        </p:txBody>
      </p:sp>
      <p:sp>
        <p:nvSpPr>
          <p:cNvPr id="12" name="Rectangle 11"/>
          <p:cNvSpPr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38100" y="3224213"/>
            <a:ext cx="9144000" cy="2065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SERVICES</a:t>
            </a:r>
            <a:endParaRPr lang="en-US" sz="4000" b="1" dirty="0">
              <a:solidFill>
                <a:srgbClr val="CC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4" name="Rectangle 3"/>
          <p:cNvSpPr/>
          <p:nvPr/>
        </p:nvSpPr>
        <p:spPr>
          <a:xfrm>
            <a:off x="5969000" y="0"/>
            <a:ext cx="3175000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nl-BE" sz="2000" b="1" dirty="0" smtClean="0">
                <a:solidFill>
                  <a:schemeClr val="bg1">
                    <a:lumMod val="50000"/>
                  </a:schemeClr>
                </a:solidFill>
              </a:rPr>
              <a:t>Content: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Job Board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Selection 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of students for internships, jobs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Selection of students for incompany events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Employer branding</a:t>
            </a:r>
            <a:endParaRPr lang="nl-BE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CORE CV portal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endParaRPr lang="nl-BE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57250" lvl="2" indent="0">
              <a:lnSpc>
                <a:spcPct val="150000"/>
              </a:lnSpc>
              <a:buNone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smtClean="0">
                <a:solidFill>
                  <a:schemeClr val="bg1">
                    <a:lumMod val="50000"/>
                  </a:schemeClr>
                </a:solidFill>
              </a:rPr>
              <a:t>Services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sz="3200" b="1">
                <a:latin typeface="Century Gothic" charset="0"/>
                <a:cs typeface="Century Gothic" charset="0"/>
              </a:rPr>
              <a:t>Group coaching</a:t>
            </a:r>
            <a:br>
              <a:rPr lang="nl-BE" sz="3200" b="1">
                <a:latin typeface="Century Gothic" charset="0"/>
                <a:cs typeface="Century Gothic" charset="0"/>
              </a:rPr>
            </a:br>
            <a:r>
              <a:rPr lang="nl-BE" sz="3200" b="1" i="1">
                <a:latin typeface="Century Gothic" charset="0"/>
                <a:cs typeface="Century Gothic" charset="0"/>
              </a:rPr>
              <a:t>Career coaching for PhDs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563563" y="1557338"/>
            <a:ext cx="8529637" cy="4183062"/>
          </a:xfrm>
        </p:spPr>
        <p:txBody>
          <a:bodyPr/>
          <a:lstStyle/>
          <a:p>
            <a:pPr marL="0" indent="0" eaLnBrk="1" hangingPunct="1">
              <a:buFont typeface="Verdana" charset="0"/>
              <a:buNone/>
            </a:pPr>
            <a:endParaRPr lang="nl-BE" sz="1800" b="1">
              <a:solidFill>
                <a:srgbClr val="7F7F7F"/>
              </a:solidFill>
              <a:latin typeface="Verdana" charset="0"/>
              <a:sym typeface="Wingdings" charset="0"/>
            </a:endParaRP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>
                <a:latin typeface="Verdana" charset="0"/>
              </a:rPr>
              <a:t> Motivation and drivers: Discover your talents 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>
                <a:latin typeface="Verdana" charset="0"/>
              </a:rPr>
              <a:t> Discover your networks 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>
                <a:latin typeface="Verdana" charset="0"/>
              </a:rPr>
              <a:t> Discover your competences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>
                <a:latin typeface="Verdana" charset="0"/>
              </a:rPr>
              <a:t> Prepare your jobinterview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>
                <a:latin typeface="Verdana" charset="0"/>
              </a:rPr>
              <a:t> Present yourself businesswise </a:t>
            </a:r>
            <a:endParaRPr lang="nl-BE" sz="1800" b="1">
              <a:solidFill>
                <a:srgbClr val="7F7F7F"/>
              </a:solidFill>
              <a:latin typeface="Century Gothic" charset="0"/>
              <a:cs typeface="Century Gothic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9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8100" y="3224213"/>
            <a:ext cx="9144000" cy="78085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MAPPING WORK COMPETENCES</a:t>
            </a:r>
            <a:endParaRPr lang="en-US" sz="4000" b="1" dirty="0">
              <a:solidFill>
                <a:srgbClr val="CC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7504" y="1196752"/>
          <a:ext cx="89289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err="1" smtClean="0">
                <a:solidFill>
                  <a:schemeClr val="bg1">
                    <a:lumMod val="50000"/>
                  </a:schemeClr>
                </a:solidFill>
              </a:rPr>
              <a:t>Mapping</a:t>
            </a:r>
            <a:r>
              <a:rPr lang="nl-BE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bg1">
                    <a:lumMod val="50000"/>
                  </a:schemeClr>
                </a:solidFill>
              </a:rPr>
              <a:t>Work</a:t>
            </a:r>
            <a:r>
              <a:rPr lang="nl-BE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bg1">
                    <a:lumMod val="50000"/>
                  </a:schemeClr>
                </a:solidFill>
              </a:rPr>
              <a:t>Competences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CB2DD02-ECFE-4441-999A-3EAF8300341F}" type="slidenum">
              <a:rPr lang="en-US"/>
              <a:pPr/>
              <a:t>18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552" y="1524000"/>
            <a:ext cx="8109148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 "/>
              <a:defRPr sz="4000">
                <a:solidFill>
                  <a:srgbClr val="6B6B6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rgbClr val="6B6B6B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6B6B6B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B6B6B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F7358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F7358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F7358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F7358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F7358"/>
                </a:solidFill>
                <a:latin typeface="+mn-lt"/>
              </a:defRPr>
            </a:lvl9pPr>
          </a:lstStyle>
          <a:p>
            <a:pPr>
              <a:defRPr/>
            </a:pPr>
            <a:endParaRPr lang="nl-NL" sz="1800" dirty="0"/>
          </a:p>
          <a:p>
            <a:pPr>
              <a:lnSpc>
                <a:spcPct val="150000"/>
              </a:lnSpc>
              <a:buClr>
                <a:srgbClr val="CCCC00"/>
              </a:buClr>
              <a:buSzPct val="120000"/>
              <a:defRPr/>
            </a:pPr>
            <a:endParaRPr lang="nl-NL" sz="1800" dirty="0"/>
          </a:p>
          <a:p>
            <a:pPr>
              <a:lnSpc>
                <a:spcPct val="150000"/>
              </a:lnSpc>
              <a:defRPr/>
            </a:pPr>
            <a:endParaRPr lang="nl-NL" sz="1800" dirty="0"/>
          </a:p>
          <a:p>
            <a:pPr marL="0" indent="0">
              <a:buClr>
                <a:srgbClr val="CCCC00"/>
              </a:buClr>
              <a:buSzPct val="120000"/>
              <a:buFont typeface="Verdana" pitchFamily="34" charset="0"/>
              <a:buNone/>
              <a:defRPr/>
            </a:pPr>
            <a:endParaRPr lang="nl-BE" sz="1800" dirty="0">
              <a:solidFill>
                <a:schemeClr val="bg1">
                  <a:lumMod val="50000"/>
                </a:schemeClr>
              </a:solidFill>
              <a:latin typeface="+mj-lt"/>
              <a:cs typeface="Century Gothic"/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err="1" smtClean="0">
                <a:solidFill>
                  <a:schemeClr val="bg1">
                    <a:lumMod val="50000"/>
                  </a:schemeClr>
                </a:solidFill>
              </a:rPr>
              <a:t>Mapping</a:t>
            </a:r>
            <a:r>
              <a:rPr lang="nl-BE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bg1">
                    <a:lumMod val="50000"/>
                  </a:schemeClr>
                </a:solidFill>
              </a:rPr>
              <a:t>Work</a:t>
            </a:r>
            <a:r>
              <a:rPr lang="nl-BE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bg1">
                    <a:lumMod val="50000"/>
                  </a:schemeClr>
                </a:solidFill>
              </a:rPr>
              <a:t>Competences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1340768"/>
          <a:ext cx="8928992" cy="5400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08312"/>
                <a:gridCol w="6120680"/>
              </a:tblGrid>
              <a:tr h="675075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Strategic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Situational and</a:t>
                      </a:r>
                      <a:r>
                        <a:rPr lang="en-US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organisational </a:t>
                      </a:r>
                      <a:r>
                        <a:rPr lang="en-US" b="0" baseline="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awareness</a:t>
                      </a:r>
                      <a:r>
                        <a:rPr lang="en-US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vision development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Analytical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Analysing, processing information,</a:t>
                      </a:r>
                      <a:r>
                        <a:rPr lang="en-US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judgement development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Projectmanagement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Being reliable, controlling, result and quality orientation, planning, organizing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Leadership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Deciding,</a:t>
                      </a:r>
                      <a:r>
                        <a:rPr lang="en-US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coaching, delegating, leadership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Entrepreneurial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Assertivity, taking</a:t>
                      </a:r>
                      <a:r>
                        <a:rPr lang="en-US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initiative, client oriented, negotiating, presenting, handling stress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Technical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Operating procedures</a:t>
                      </a:r>
                      <a:r>
                        <a:rPr lang="en-US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and methods, handling tools, technical/functional shaping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Social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Communication, teamwork, sensitivity, sociability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Innovation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Creativity, flexibility, being innovatively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sz="3200" b="1">
                <a:latin typeface="Century Gothic" charset="0"/>
                <a:cs typeface="Century Gothic" charset="0"/>
              </a:rPr>
              <a:t>Examples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563563" y="1292225"/>
            <a:ext cx="8529637" cy="4448175"/>
          </a:xfrm>
        </p:spPr>
        <p:txBody>
          <a:bodyPr/>
          <a:lstStyle/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Verdana" charset="0"/>
              <a:buNone/>
            </a:pPr>
            <a:endParaRPr lang="nl-BE" sz="1800" dirty="0">
              <a:latin typeface="Verdana" charset="0"/>
            </a:endParaRP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 dirty="0">
                <a:latin typeface="Verdana" charset="0"/>
              </a:rPr>
              <a:t> First question: academic, public or private? 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 dirty="0">
                <a:latin typeface="Verdana" charset="0"/>
              </a:rPr>
              <a:t> Natural Sciences : Euroclear (ICT/Finance), 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 dirty="0">
                <a:latin typeface="Verdana" charset="0"/>
              </a:rPr>
              <a:t> Social Sciences: Publieke sector, Banking, </a:t>
            </a:r>
            <a:r>
              <a:rPr lang="nl-BE" sz="1800" dirty="0" smtClean="0">
                <a:latin typeface="Verdana" charset="0"/>
              </a:rPr>
              <a:t>Studiediensten, </a:t>
            </a:r>
            <a:r>
              <a:rPr lang="nl-BE" sz="1800" dirty="0">
                <a:latin typeface="Verdana" charset="0"/>
              </a:rPr>
              <a:t>Consultancy. 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 dirty="0">
                <a:solidFill>
                  <a:srgbClr val="7F7F7F"/>
                </a:solidFill>
                <a:latin typeface="Verdana" charset="0"/>
                <a:cs typeface="Century Gothic" charset="0"/>
                <a:sym typeface="Wingdings" charset="0"/>
              </a:rPr>
              <a:t> Applied sciences: Bouwsector, industrie</a:t>
            </a:r>
          </a:p>
          <a:p>
            <a:pPr marL="0" indent="0" eaLnBrk="1" hangingPunct="1">
              <a:lnSpc>
                <a:spcPct val="200000"/>
              </a:lnSpc>
              <a:buClr>
                <a:srgbClr val="ABB202"/>
              </a:buClr>
              <a:buSzPct val="120000"/>
              <a:buFont typeface="Wingdings 3" charset="0"/>
              <a:buChar char=""/>
            </a:pPr>
            <a:r>
              <a:rPr lang="nl-BE" sz="1800" dirty="0">
                <a:solidFill>
                  <a:srgbClr val="7F7F7F"/>
                </a:solidFill>
                <a:latin typeface="Verdana" charset="0"/>
                <a:cs typeface="Century Gothic" charset="0"/>
                <a:sym typeface="Wingdings" charset="0"/>
              </a:rPr>
              <a:t> Life Sciences: Pharma and Biotech</a:t>
            </a:r>
            <a:endParaRPr lang="nl-BE" sz="1800" dirty="0">
              <a:solidFill>
                <a:srgbClr val="7F7F7F"/>
              </a:solidFill>
              <a:latin typeface="Century Gothic" charset="0"/>
              <a:cs typeface="Century Gothic" charset="0"/>
              <a:sym typeface="Wingdings" charset="0"/>
            </a:endParaRPr>
          </a:p>
        </p:txBody>
      </p:sp>
      <p:sp>
        <p:nvSpPr>
          <p:cNvPr id="12291" name="Tekstvak 1"/>
          <p:cNvSpPr txBox="1">
            <a:spLocks noChangeArrowheads="1"/>
          </p:cNvSpPr>
          <p:nvPr/>
        </p:nvSpPr>
        <p:spPr bwMode="auto">
          <a:xfrm>
            <a:off x="-2776538" y="4622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8169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8" name="TextBox 7"/>
          <p:cNvSpPr txBox="1"/>
          <p:nvPr/>
        </p:nvSpPr>
        <p:spPr>
          <a:xfrm>
            <a:off x="0" y="1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</a:t>
            </a:r>
            <a:endParaRPr lang="en-US" b="1" dirty="0" smtClean="0">
              <a:solidFill>
                <a:srgbClr val="CC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80729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lnSpc>
                <a:spcPct val="150000"/>
              </a:lnSpc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Background: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Societal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Framework</a:t>
            </a:r>
          </a:p>
          <a:p>
            <a:pPr marL="1257300" lvl="2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Mission &amp; 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Team</a:t>
            </a:r>
          </a:p>
          <a:p>
            <a:pPr marL="1257300" lvl="2" indent="-342900">
              <a:lnSpc>
                <a:spcPct val="150000"/>
              </a:lnSpc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Innovative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Concept: Unique in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</a:rPr>
              <a:t>Belgium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1257300" lvl="2" indent="-342900">
              <a:lnSpc>
                <a:spcPct val="150000"/>
              </a:lnSpc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Services</a:t>
            </a:r>
          </a:p>
          <a:p>
            <a:pPr marL="1257300" lvl="2" indent="-342900">
              <a:lnSpc>
                <a:spcPct val="150000"/>
              </a:lnSpc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Golden Partnership</a:t>
            </a:r>
          </a:p>
          <a:p>
            <a:pPr marL="1257300" lvl="2" indent="-342900">
              <a:lnSpc>
                <a:spcPct val="150000"/>
              </a:lnSpc>
              <a:buAutoNum type="arabicPeriod"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Mapping work competences</a:t>
            </a:r>
          </a:p>
          <a:p>
            <a:pPr marL="342900" indent="-342900"/>
            <a:endParaRPr lang="nl-BE" dirty="0" smtClean="0"/>
          </a:p>
          <a:p>
            <a:pPr marL="342900" indent="-342900">
              <a:buAutoNum type="arabicPeriod"/>
            </a:pPr>
            <a:endParaRPr lang="nl-BE" dirty="0" smtClean="0"/>
          </a:p>
          <a:p>
            <a:pPr marL="342900" indent="-342900">
              <a:buAutoNum type="arabicPeriod"/>
            </a:pPr>
            <a:endParaRPr lang="nl-BE" dirty="0" smtClean="0"/>
          </a:p>
          <a:p>
            <a:pPr marL="342900" indent="-342900">
              <a:buAutoNum type="arabicPeriod"/>
            </a:pPr>
            <a:endParaRPr lang="nl-BE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37F756-7556-4200-86C8-370864D88CB4}" type="datetime1">
              <a:rPr lang="nl-NL" smtClean="0"/>
              <a:pPr/>
              <a:t>22/06/12</a:t>
            </a:fld>
            <a:endParaRPr lang="nl-NL" smtClean="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306C7E-7A76-49CC-8B64-C005E28425A4}" type="slidenum">
              <a:rPr lang="nl-NL" smtClean="0"/>
              <a:pPr/>
              <a:t>20</a:t>
            </a:fld>
            <a:endParaRPr lang="nl-NL" smtClean="0"/>
          </a:p>
        </p:txBody>
      </p:sp>
      <p:sp>
        <p:nvSpPr>
          <p:cNvPr id="12" name="Rectangle 11"/>
          <p:cNvSpPr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970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4" name="Rectangle 3"/>
          <p:cNvSpPr/>
          <p:nvPr/>
        </p:nvSpPr>
        <p:spPr>
          <a:xfrm>
            <a:off x="5969000" y="0"/>
            <a:ext cx="3175000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0" y="3212976"/>
            <a:ext cx="9144000" cy="827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 ?</a:t>
            </a:r>
            <a:endParaRPr lang="en-US" sz="4000" b="1" dirty="0">
              <a:solidFill>
                <a:srgbClr val="CC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BBB16D-3F3F-4B2B-B811-A3CCB7F4C47A}" type="datetime1">
              <a:rPr lang="nl-NL" smtClean="0"/>
              <a:pPr/>
              <a:t>22/06/12</a:t>
            </a:fld>
            <a:endParaRPr lang="nl-NL" smtClean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FD5925-778A-499E-A859-BE634D6891F0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12" name="Rectangle 11"/>
          <p:cNvSpPr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0" y="3140968"/>
            <a:ext cx="9144000" cy="864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Background: Societal</a:t>
            </a:r>
            <a:r>
              <a:rPr lang="nl-BE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Framework</a:t>
            </a:r>
          </a:p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endParaRPr lang="en-US" sz="4000" b="1" dirty="0">
              <a:solidFill>
                <a:srgbClr val="CC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410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4" name="Rectangle 3"/>
          <p:cNvSpPr/>
          <p:nvPr/>
        </p:nvSpPr>
        <p:spPr>
          <a:xfrm>
            <a:off x="5969000" y="0"/>
            <a:ext cx="3175000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5A5D452-1791-4535-B595-F9C8948F9DC8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827583" y="642938"/>
            <a:ext cx="7344817" cy="566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Changes in the </a:t>
            </a:r>
            <a:r>
              <a:rPr lang="en-US" sz="4000" b="1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labour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market</a:t>
            </a:r>
            <a:r>
              <a:rPr lang="nl-BE" sz="32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sym typeface="Wingdings" pitchFamily="2" charset="2"/>
              </a:rPr>
              <a:t/>
            </a:r>
            <a:br>
              <a:rPr lang="nl-BE" sz="32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sym typeface="Wingdings" pitchFamily="2" charset="2"/>
              </a:rPr>
            </a:br>
            <a:endParaRPr lang="nl-BE" sz="32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endParaRPr lang="nl-BE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sym typeface="Wingdings" pitchFamily="2" charset="2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SzPct val="120000"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   Ageing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of the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population</a:t>
            </a:r>
            <a:endParaRPr lang="nl-BE" sz="2000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SzPct val="120000"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   Globalization</a:t>
            </a:r>
            <a:endParaRPr lang="nl-BE" sz="2000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SzPct val="120000"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   Knowledge Economy</a:t>
            </a:r>
            <a:r>
              <a:rPr lang="nl-BE" sz="1400" dirty="0">
                <a:solidFill>
                  <a:srgbClr val="7F7F7F"/>
                </a:solidFill>
                <a:latin typeface="Century Gothic" pitchFamily="34" charset="0"/>
                <a:sym typeface="Wingdings" pitchFamily="2" charset="2"/>
              </a:rPr>
              <a:t/>
            </a:r>
            <a:br>
              <a:rPr lang="nl-BE" sz="1400" dirty="0">
                <a:solidFill>
                  <a:srgbClr val="7F7F7F"/>
                </a:solidFill>
                <a:latin typeface="Century Gothic" pitchFamily="34" charset="0"/>
                <a:sym typeface="Wingdings" pitchFamily="2" charset="2"/>
              </a:rPr>
            </a:br>
            <a:endParaRPr lang="nl-BE" sz="1400" dirty="0">
              <a:solidFill>
                <a:srgbClr val="7F7F7F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/>
            </a:r>
            <a:b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</a:br>
            <a:endParaRPr lang="nl-BE" sz="140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endParaRPr lang="nl-BE" sz="240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 marL="742950" lvl="1" indent="-285750">
              <a:spcBef>
                <a:spcPct val="20000"/>
              </a:spcBef>
              <a:buClr>
                <a:srgbClr val="CCCC00"/>
              </a:buClr>
              <a:buSzPct val="120000"/>
            </a:pPr>
            <a: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	</a:t>
            </a:r>
            <a:endParaRPr lang="nl-BE" sz="2400" dirty="0">
              <a:solidFill>
                <a:srgbClr val="7F7F7F"/>
              </a:solidFill>
              <a:latin typeface="Century Gothic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09415C2-5C68-4556-82C1-1393F3419003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611188" y="548680"/>
            <a:ext cx="777723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Big </a:t>
            </a:r>
            <a:r>
              <a:rPr lang="nl-BE" sz="4000" b="1" dirty="0" err="1" smtClean="0">
                <a:solidFill>
                  <a:srgbClr val="7F7F7F"/>
                </a:solidFill>
                <a:sym typeface="Wingdings" pitchFamily="2" charset="2"/>
              </a:rPr>
              <a:t>demand</a:t>
            </a: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 </a:t>
            </a:r>
            <a:r>
              <a:rPr lang="nl-BE" sz="4000" b="1" dirty="0" err="1" smtClean="0">
                <a:solidFill>
                  <a:srgbClr val="7F7F7F"/>
                </a:solidFill>
                <a:sym typeface="Wingdings" pitchFamily="2" charset="2"/>
              </a:rPr>
              <a:t>for</a:t>
            </a: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 “Young </a:t>
            </a:r>
            <a:r>
              <a:rPr lang="nl-BE" sz="4000" b="1" dirty="0" err="1" smtClean="0">
                <a:solidFill>
                  <a:srgbClr val="7F7F7F"/>
                </a:solidFill>
                <a:sym typeface="Wingdings" pitchFamily="2" charset="2"/>
              </a:rPr>
              <a:t>Potentials</a:t>
            </a: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”</a:t>
            </a:r>
            <a:endParaRPr lang="nl-BE" sz="4000" b="1" dirty="0">
              <a:solidFill>
                <a:srgbClr val="7F7F7F"/>
              </a:solidFill>
              <a:sym typeface="Wingdings" pitchFamily="2" charset="2"/>
            </a:endParaRPr>
          </a:p>
          <a:p>
            <a:pPr lvl="1">
              <a:spcBef>
                <a:spcPct val="20000"/>
              </a:spcBef>
              <a:buClr>
                <a:srgbClr val="CCCC00"/>
              </a:buClr>
              <a:buSzPct val="120000"/>
            </a:pPr>
            <a:endParaRPr lang="nl-BE" sz="1400" dirty="0">
              <a:solidFill>
                <a:srgbClr val="7F7F7F"/>
              </a:solidFill>
              <a:latin typeface="Century Gothic" pitchFamily="34" charset="0"/>
              <a:sym typeface="Wingdings" pitchFamily="2" charset="2"/>
            </a:endParaRPr>
          </a:p>
          <a:p>
            <a:pPr lvl="1">
              <a:spcBef>
                <a:spcPct val="20000"/>
              </a:spcBef>
              <a:buClr>
                <a:srgbClr val="CCCC00"/>
              </a:buClr>
              <a:buSzPct val="120000"/>
            </a:pPr>
            <a:endParaRPr lang="nl-BE" sz="1400" dirty="0" smtClean="0">
              <a:solidFill>
                <a:srgbClr val="7F7F7F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/>
            </a:r>
            <a:b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</a:br>
            <a:endParaRPr lang="nl-BE" sz="140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endParaRPr lang="nl-BE" sz="240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 lvl="1">
              <a:spcBef>
                <a:spcPct val="20000"/>
              </a:spcBef>
              <a:buClr>
                <a:srgbClr val="CCCC00"/>
              </a:buClr>
              <a:buSzPct val="120000"/>
            </a:pPr>
            <a: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	</a:t>
            </a:r>
            <a:endParaRPr lang="nl-BE" sz="2400" dirty="0">
              <a:solidFill>
                <a:srgbClr val="7F7F7F"/>
              </a:solidFill>
              <a:latin typeface="Century Gothic" pitchFamily="34" charset="0"/>
              <a:sym typeface="Wingdings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3688" y="2348880"/>
          <a:ext cx="4965700" cy="326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412"/>
                <a:gridCol w="2017288"/>
              </a:tblGrid>
              <a:tr h="60906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24" marR="91424" marT="45728" marB="45728">
                    <a:solidFill>
                      <a:srgbClr val="ABB2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 smtClean="0"/>
                        <a:t>high </a:t>
                      </a:r>
                      <a:r>
                        <a:rPr lang="nl-BE" sz="2400" b="0" dirty="0" err="1" smtClean="0"/>
                        <a:t>skilled</a:t>
                      </a:r>
                      <a:endParaRPr lang="en-US" sz="2400" b="0" dirty="0"/>
                    </a:p>
                  </a:txBody>
                  <a:tcPr marL="91424" marR="91424" marT="45728" marB="45728">
                    <a:solidFill>
                      <a:srgbClr val="ABB202"/>
                    </a:solidFill>
                  </a:tcPr>
                </a:tc>
              </a:tr>
              <a:tr h="457300">
                <a:tc>
                  <a:txBody>
                    <a:bodyPr/>
                    <a:lstStyle/>
                    <a:p>
                      <a:r>
                        <a:rPr lang="nl-BE" sz="2400" dirty="0" err="1" smtClean="0">
                          <a:solidFill>
                            <a:srgbClr val="ABB202"/>
                          </a:solidFill>
                        </a:rPr>
                        <a:t>Flemish</a:t>
                      </a:r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 </a:t>
                      </a:r>
                      <a:r>
                        <a:rPr lang="nl-BE" sz="2400" dirty="0" err="1" smtClean="0">
                          <a:solidFill>
                            <a:srgbClr val="ABB202"/>
                          </a:solidFill>
                        </a:rPr>
                        <a:t>region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2,6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7300">
                <a:tc>
                  <a:txBody>
                    <a:bodyPr/>
                    <a:lstStyle/>
                    <a:p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Walloon </a:t>
                      </a:r>
                      <a:r>
                        <a:rPr lang="nl-BE" sz="2400" dirty="0" err="1" smtClean="0">
                          <a:solidFill>
                            <a:srgbClr val="ABB202"/>
                          </a:solidFill>
                        </a:rPr>
                        <a:t>region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4,9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9061">
                <a:tc>
                  <a:txBody>
                    <a:bodyPr/>
                    <a:lstStyle/>
                    <a:p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Brussels </a:t>
                      </a:r>
                      <a:r>
                        <a:rPr lang="nl-BE" sz="2400" dirty="0" err="1" smtClean="0">
                          <a:solidFill>
                            <a:srgbClr val="ABB202"/>
                          </a:solidFill>
                        </a:rPr>
                        <a:t>region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8,8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340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2175D9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2175D9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300">
                <a:tc>
                  <a:txBody>
                    <a:bodyPr/>
                    <a:lstStyle/>
                    <a:p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Belgium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>
                          <a:solidFill>
                            <a:srgbClr val="ABB202"/>
                          </a:solidFill>
                        </a:rPr>
                        <a:t>4,0</a:t>
                      </a:r>
                      <a:endParaRPr lang="en-US" sz="2400" b="1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7300">
                <a:tc>
                  <a:txBody>
                    <a:bodyPr/>
                    <a:lstStyle/>
                    <a:p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EU 27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2400" dirty="0" smtClean="0">
                          <a:solidFill>
                            <a:srgbClr val="ABB202"/>
                          </a:solidFill>
                        </a:rPr>
                        <a:t>4,9</a:t>
                      </a:r>
                      <a:endParaRPr lang="en-US" sz="2400" dirty="0">
                        <a:solidFill>
                          <a:srgbClr val="ABB202"/>
                        </a:solidFill>
                      </a:endParaRPr>
                    </a:p>
                  </a:txBody>
                  <a:tcPr marL="91424" marR="91424"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Left Arrow 3"/>
          <p:cNvSpPr/>
          <p:nvPr/>
        </p:nvSpPr>
        <p:spPr>
          <a:xfrm rot="20660760">
            <a:off x="5867400" y="4572000"/>
            <a:ext cx="647700" cy="457200"/>
          </a:xfrm>
          <a:prstGeom prst="leftArrow">
            <a:avLst/>
          </a:prstGeom>
          <a:solidFill>
            <a:srgbClr val="ABB202"/>
          </a:solidFill>
          <a:ln>
            <a:solidFill>
              <a:srgbClr val="ABB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6" name="TextBox 5"/>
          <p:cNvSpPr txBox="1"/>
          <p:nvPr/>
        </p:nvSpPr>
        <p:spPr>
          <a:xfrm>
            <a:off x="1691680" y="170080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Level of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unemploy</a:t>
            </a:r>
            <a:r>
              <a:rPr lang="en-US" sz="2400" dirty="0" smtClean="0">
                <a:solidFill>
                  <a:srgbClr val="ABB202"/>
                </a:solidFill>
                <a:sym typeface="Wingdings" pitchFamily="2" charset="2"/>
              </a:rPr>
              <a:t>e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6BE92B7-D6F1-40B1-8FCA-45D5D0C68EEA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67544" y="548680"/>
            <a:ext cx="80648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Big </a:t>
            </a:r>
            <a:r>
              <a:rPr lang="nl-BE" sz="4000" b="1" dirty="0" err="1" smtClean="0">
                <a:solidFill>
                  <a:srgbClr val="7F7F7F"/>
                </a:solidFill>
                <a:sym typeface="Wingdings" pitchFamily="2" charset="2"/>
              </a:rPr>
              <a:t>demand</a:t>
            </a: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 </a:t>
            </a:r>
            <a:r>
              <a:rPr lang="nl-BE" sz="4000" b="1" dirty="0" err="1" smtClean="0">
                <a:solidFill>
                  <a:srgbClr val="7F7F7F"/>
                </a:solidFill>
                <a:sym typeface="Wingdings" pitchFamily="2" charset="2"/>
              </a:rPr>
              <a:t>for</a:t>
            </a: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 “Young </a:t>
            </a:r>
            <a:r>
              <a:rPr lang="nl-BE" sz="4000" b="1" dirty="0" err="1" smtClean="0">
                <a:solidFill>
                  <a:srgbClr val="7F7F7F"/>
                </a:solidFill>
                <a:sym typeface="Wingdings" pitchFamily="2" charset="2"/>
              </a:rPr>
              <a:t>Potentials</a:t>
            </a:r>
            <a:r>
              <a:rPr lang="nl-BE" sz="4000" b="1" dirty="0" smtClean="0">
                <a:solidFill>
                  <a:srgbClr val="7F7F7F"/>
                </a:solidFill>
                <a:sym typeface="Wingdings" pitchFamily="2" charset="2"/>
              </a:rPr>
              <a:t>”</a:t>
            </a:r>
          </a:p>
          <a:p>
            <a:pPr lvl="1">
              <a:spcBef>
                <a:spcPct val="20000"/>
              </a:spcBef>
              <a:buClr>
                <a:srgbClr val="CCCC00"/>
              </a:buClr>
              <a:buSzPct val="120000"/>
            </a:pPr>
            <a:r>
              <a:rPr lang="nl-BE" sz="1400" b="1" dirty="0">
                <a:solidFill>
                  <a:srgbClr val="7F7F7F"/>
                </a:solidFill>
                <a:latin typeface="Century Gothic" pitchFamily="34" charset="0"/>
                <a:sym typeface="Wingdings" pitchFamily="2" charset="2"/>
              </a:rPr>
              <a:t/>
            </a:r>
            <a:br>
              <a:rPr lang="nl-BE" sz="1400" b="1" dirty="0">
                <a:solidFill>
                  <a:srgbClr val="7F7F7F"/>
                </a:solidFill>
                <a:latin typeface="Century Gothic" pitchFamily="34" charset="0"/>
                <a:sym typeface="Wingdings" pitchFamily="2" charset="2"/>
              </a:rPr>
            </a:br>
            <a:endParaRPr lang="nl-BE" sz="2000" b="1" dirty="0">
              <a:solidFill>
                <a:srgbClr val="ABB202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/>
            </a:r>
            <a:b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</a:br>
            <a:endParaRPr lang="nl-BE" sz="140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Clr>
                <a:srgbClr val="CCCC00"/>
              </a:buClr>
              <a:buSzPct val="120000"/>
              <a:buFont typeface="Verdana" pitchFamily="34" charset="0"/>
              <a:buNone/>
            </a:pPr>
            <a:endParaRPr lang="nl-BE" sz="240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 lvl="1">
              <a:spcBef>
                <a:spcPct val="20000"/>
              </a:spcBef>
              <a:buClr>
                <a:srgbClr val="CCCC00"/>
              </a:buClr>
              <a:buSzPct val="120000"/>
            </a:pPr>
            <a:r>
              <a:rPr lang="nl-BE" sz="140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	</a:t>
            </a:r>
            <a:endParaRPr lang="nl-BE" sz="2400" dirty="0">
              <a:solidFill>
                <a:srgbClr val="7F7F7F"/>
              </a:solidFill>
              <a:latin typeface="Century Gothic" pitchFamily="34" charset="0"/>
              <a:sym typeface="Wingdings" pitchFamily="2" charset="2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5616" y="2132856"/>
            <a:ext cx="6767513" cy="3940175"/>
            <a:chOff x="1136650" y="1341438"/>
            <a:chExt cx="7662863" cy="5494337"/>
          </a:xfrm>
        </p:grpSpPr>
        <p:pic>
          <p:nvPicPr>
            <p:cNvPr id="7173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6650" y="1341438"/>
              <a:ext cx="7662863" cy="549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5046274" y="6021143"/>
              <a:ext cx="3125901" cy="3077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nl-BE" sz="1400" dirty="0">
                  <a:latin typeface="Tahoma" pitchFamily="34" charset="0"/>
                  <a:ea typeface="+mn-ea"/>
                  <a:cs typeface="Tahoma" pitchFamily="34" charset="0"/>
                </a:rPr>
                <a:t>High </a:t>
              </a:r>
              <a:r>
                <a:rPr lang="nl-BE" sz="1400" dirty="0" err="1">
                  <a:latin typeface="Tahoma" pitchFamily="34" charset="0"/>
                  <a:ea typeface="+mn-ea"/>
                  <a:cs typeface="Tahoma" pitchFamily="34" charset="0"/>
                </a:rPr>
                <a:t>skilled</a:t>
              </a:r>
              <a:r>
                <a:rPr lang="nl-BE" sz="1400" dirty="0">
                  <a:latin typeface="Tahoma" pitchFamily="34" charset="0"/>
                  <a:ea typeface="+mn-ea"/>
                  <a:cs typeface="Tahoma" pitchFamily="34" charset="0"/>
                </a:rPr>
                <a:t> </a:t>
              </a:r>
              <a:r>
                <a:rPr lang="nl-BE" sz="1400" dirty="0" err="1">
                  <a:latin typeface="Tahoma" pitchFamily="34" charset="0"/>
                  <a:ea typeface="+mn-ea"/>
                  <a:cs typeface="Tahoma" pitchFamily="34" charset="0"/>
                </a:rPr>
                <a:t>personnel</a:t>
              </a:r>
              <a:endParaRPr lang="en-US" sz="1400" dirty="0"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9016" y="5996794"/>
              <a:ext cx="736987" cy="429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  <a:buFont typeface="Wingdings" pitchFamily="2" charset="2"/>
                <a:buNone/>
                <a:defRPr/>
              </a:pPr>
              <a:r>
                <a:rPr lang="nl-BE" sz="1400" dirty="0">
                  <a:latin typeface="+mj-lt"/>
                  <a:ea typeface="+mn-ea"/>
                  <a:cs typeface="Segoe UI" pitchFamily="34" charset="0"/>
                </a:rPr>
                <a:t>Total</a:t>
              </a:r>
              <a:endParaRPr lang="en-US" sz="1400" dirty="0">
                <a:latin typeface="+mj-lt"/>
                <a:ea typeface="+mn-ea"/>
                <a:cs typeface="Segoe UI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148478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Strain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on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 the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labour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market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for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 high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skilled</a:t>
            </a:r>
            <a:r>
              <a:rPr lang="nl-BE" sz="2400" dirty="0" smtClean="0">
                <a:solidFill>
                  <a:srgbClr val="ABB202"/>
                </a:solidFill>
                <a:sym typeface="Wingdings" pitchFamily="2" charset="2"/>
              </a:rPr>
              <a:t> </a:t>
            </a:r>
            <a:r>
              <a:rPr lang="nl-BE" sz="2400" dirty="0" err="1" smtClean="0">
                <a:solidFill>
                  <a:srgbClr val="ABB202"/>
                </a:solidFill>
                <a:sym typeface="Wingdings" pitchFamily="2" charset="2"/>
              </a:rPr>
              <a:t>personnel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C5A504-E15C-42C8-AA3D-3D4B4618081F}" type="datetime1">
              <a:rPr lang="nl-NL" smtClean="0"/>
              <a:pPr/>
              <a:t>22/06/12</a:t>
            </a:fld>
            <a:endParaRPr lang="nl-NL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177E8B-6919-4A88-892E-9B7A1F4E86C3}" type="slidenum">
              <a:rPr lang="nl-NL" smtClean="0"/>
              <a:pPr/>
              <a:t>7</a:t>
            </a:fld>
            <a:endParaRPr lang="nl-NL" smtClean="0"/>
          </a:p>
        </p:txBody>
      </p:sp>
      <p:sp>
        <p:nvSpPr>
          <p:cNvPr id="12" name="Rectangle 11"/>
          <p:cNvSpPr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0" y="3160713"/>
            <a:ext cx="9144000" cy="7003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Verdana" pitchFamily="34" charset="0"/>
              <a:buNone/>
              <a:defRPr/>
            </a:pP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</a:t>
            </a:r>
            <a:r>
              <a:rPr lang="en-US" sz="4000" b="1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en-US" sz="4000" b="1" dirty="0">
              <a:solidFill>
                <a:srgbClr val="CC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819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8888"/>
            <a:ext cx="91440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413500"/>
            <a:ext cx="9144000" cy="444500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4" name="Rectangle 3"/>
          <p:cNvSpPr/>
          <p:nvPr/>
        </p:nvSpPr>
        <p:spPr>
          <a:xfrm>
            <a:off x="5969000" y="0"/>
            <a:ext cx="3175000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nl-BE" sz="40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</a:rPr>
              <a:t>Mission</a:t>
            </a:r>
            <a:endParaRPr lang="nl-BE" sz="4000" b="1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893888"/>
            <a:ext cx="8208911" cy="4271416"/>
          </a:xfrm>
        </p:spPr>
        <p:txBody>
          <a:bodyPr>
            <a:normAutofit/>
          </a:bodyPr>
          <a:lstStyle/>
          <a:p>
            <a:pPr marL="0" indent="0">
              <a:buFont typeface="Verdana" pitchFamily="34" charset="0"/>
              <a:buNone/>
              <a:defRPr/>
            </a:pPr>
            <a:endParaRPr lang="nl-BE" sz="1800" dirty="0" smtClean="0">
              <a:solidFill>
                <a:schemeClr val="bg1">
                  <a:lumMod val="50000"/>
                </a:schemeClr>
              </a:solidFill>
              <a:cs typeface="+mn-cs"/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  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Coaching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VUB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students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and alumni to the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labour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market</a:t>
            </a:r>
            <a:endParaRPr lang="nl-BE" sz="2000" dirty="0" smtClean="0">
              <a:solidFill>
                <a:schemeClr val="bg1">
                  <a:lumMod val="50000"/>
                </a:schemeClr>
              </a:solidFill>
              <a:cs typeface="Century Gothic"/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  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Internships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and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first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/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new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job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   -2, + 5 target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group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approach</a:t>
            </a:r>
            <a:endParaRPr lang="nl-BE" sz="2000" dirty="0" smtClean="0">
              <a:solidFill>
                <a:schemeClr val="bg1">
                  <a:lumMod val="50000"/>
                </a:schemeClr>
              </a:solidFill>
              <a:cs typeface="Century Gothic"/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  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Mapping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employability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 of VUB </a:t>
            </a: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cs typeface="Century Gothic"/>
                <a:sym typeface="Wingdings" pitchFamily="2" charset="2"/>
              </a:rPr>
              <a:t>students</a:t>
            </a:r>
            <a:endParaRPr lang="nl-BE" sz="2000" dirty="0" smtClean="0">
              <a:solidFill>
                <a:schemeClr val="bg1">
                  <a:lumMod val="50000"/>
                </a:schemeClr>
              </a:solidFill>
              <a:cs typeface="Century Gothic"/>
              <a:sym typeface="Wingdings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endParaRPr lang="nl-BE" sz="2400" dirty="0" smtClean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  <a:sym typeface="Wingdings" pitchFamily="2" charset="2"/>
            </a:endParaRPr>
          </a:p>
          <a:p>
            <a:pPr>
              <a:buFont typeface="Verdana" pitchFamily="34" charset="0"/>
              <a:buNone/>
              <a:defRPr/>
            </a:pPr>
            <a:endParaRPr lang="nl-BE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l-BE" sz="40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</a:rPr>
              <a:t>Team</a:t>
            </a:r>
            <a:endParaRPr lang="nl-BE" b="1" dirty="0" smtClean="0">
              <a:solidFill>
                <a:schemeClr val="bg1">
                  <a:lumMod val="50000"/>
                </a:schemeClr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79512" y="1196752"/>
            <a:ext cx="868985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20000"/>
              </a:spcBef>
              <a:buFont typeface="Verdana" pitchFamily="34" charset="0"/>
              <a:buNone/>
            </a:pPr>
            <a:r>
              <a:rPr lang="en-US" b="1" smtClean="0">
                <a:solidFill>
                  <a:srgbClr val="7F7F7F"/>
                </a:solidFill>
                <a:sym typeface="Wingdings" pitchFamily="2" charset="2"/>
              </a:rPr>
              <a:t>2 Project leaders</a:t>
            </a: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:</a:t>
            </a:r>
          </a:p>
          <a:p>
            <a:pPr eaLnBrk="0" hangingPunct="0">
              <a:spcBef>
                <a:spcPct val="20000"/>
              </a:spcBef>
              <a:buFont typeface="Verdana" pitchFamily="34" charset="0"/>
              <a:buNone/>
            </a:pPr>
            <a:endParaRPr lang="en-US" b="1" dirty="0" smtClean="0">
              <a:solidFill>
                <a:srgbClr val="7F7F7F"/>
              </a:solidFill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    Dr. Lucia Smit</a:t>
            </a:r>
          </a:p>
          <a:p>
            <a:pPr lvl="1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    Mrs. Hilde Kesteloot</a:t>
            </a:r>
          </a:p>
          <a:p>
            <a:pPr lvl="1" eaLnBrk="0" hangingPunct="0">
              <a:spcBef>
                <a:spcPct val="20000"/>
              </a:spcBef>
            </a:pPr>
            <a:endParaRPr lang="en-US" b="1" dirty="0" smtClean="0">
              <a:solidFill>
                <a:srgbClr val="7F7F7F"/>
              </a:solidFill>
              <a:sym typeface="Wingdings" pitchFamily="2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u="sng" dirty="0" smtClean="0">
                <a:solidFill>
                  <a:srgbClr val="7F7F7F"/>
                </a:solidFill>
                <a:sym typeface="Wingdings" pitchFamily="2" charset="2"/>
              </a:rPr>
              <a:t>Role &amp; </a:t>
            </a:r>
            <a:r>
              <a:rPr lang="en-US" u="sng" dirty="0" err="1" smtClean="0">
                <a:solidFill>
                  <a:srgbClr val="7F7F7F"/>
                </a:solidFill>
                <a:sym typeface="Wingdings" pitchFamily="2" charset="2"/>
              </a:rPr>
              <a:t>responsability</a:t>
            </a:r>
            <a:r>
              <a:rPr lang="en-US" u="sng" dirty="0" smtClean="0">
                <a:solidFill>
                  <a:srgbClr val="7F7F7F"/>
                </a:solidFill>
                <a:sym typeface="Wingdings" pitchFamily="2" charset="2"/>
              </a:rPr>
              <a:t>:</a:t>
            </a:r>
            <a:r>
              <a:rPr lang="en-US" dirty="0" smtClean="0">
                <a:solidFill>
                  <a:srgbClr val="7F7F7F"/>
                </a:solidFill>
                <a:sym typeface="Wingdings" pitchFamily="2" charset="2"/>
              </a:rPr>
              <a:t>    Operations and strategy, point of contact for Golden partners and commercial contacts, intensive coaching of students, </a:t>
            </a:r>
            <a:r>
              <a:rPr lang="en-US" dirty="0" err="1" smtClean="0">
                <a:solidFill>
                  <a:srgbClr val="7F7F7F"/>
                </a:solidFill>
                <a:sym typeface="Wingdings" pitchFamily="2" charset="2"/>
              </a:rPr>
              <a:t>organisation</a:t>
            </a:r>
            <a:r>
              <a:rPr lang="en-US" dirty="0" smtClean="0">
                <a:solidFill>
                  <a:srgbClr val="7F7F7F"/>
                </a:solidFill>
                <a:sym typeface="Wingdings" pitchFamily="2" charset="2"/>
              </a:rPr>
              <a:t> of </a:t>
            </a:r>
            <a:r>
              <a:rPr lang="en-US" dirty="0" err="1" smtClean="0">
                <a:solidFill>
                  <a:srgbClr val="7F7F7F"/>
                </a:solidFill>
                <a:sym typeface="Wingdings" pitchFamily="2" charset="2"/>
              </a:rPr>
              <a:t>inhouse</a:t>
            </a:r>
            <a:r>
              <a:rPr lang="en-US" dirty="0" smtClean="0">
                <a:solidFill>
                  <a:srgbClr val="7F7F7F"/>
                </a:solidFill>
                <a:sym typeface="Wingdings" pitchFamily="2" charset="2"/>
              </a:rPr>
              <a:t> events, etc.</a:t>
            </a:r>
          </a:p>
          <a:p>
            <a:pPr eaLnBrk="0" hangingPunct="0">
              <a:spcBef>
                <a:spcPct val="20000"/>
              </a:spcBef>
            </a:pPr>
            <a:endParaRPr lang="en-US" dirty="0" smtClean="0">
              <a:solidFill>
                <a:srgbClr val="7F7F7F"/>
              </a:solidFill>
              <a:sym typeface="Wingdings" pitchFamily="2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 2 Career coaches:</a:t>
            </a:r>
          </a:p>
          <a:p>
            <a:pPr eaLnBrk="0" hangingPunct="0">
              <a:spcBef>
                <a:spcPct val="20000"/>
              </a:spcBef>
            </a:pPr>
            <a:endParaRPr lang="en-US" b="1" dirty="0" smtClean="0">
              <a:solidFill>
                <a:srgbClr val="7F7F7F"/>
              </a:solidFill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    Ms. </a:t>
            </a:r>
            <a:r>
              <a:rPr lang="en-US" b="1" dirty="0" err="1" smtClean="0">
                <a:solidFill>
                  <a:srgbClr val="7F7F7F"/>
                </a:solidFill>
                <a:sym typeface="Wingdings" pitchFamily="2" charset="2"/>
              </a:rPr>
              <a:t>Veerle</a:t>
            </a: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  <a:sym typeface="Wingdings" pitchFamily="2" charset="2"/>
              </a:rPr>
              <a:t>Janssens</a:t>
            </a:r>
            <a:endParaRPr lang="en-US" b="1" dirty="0" smtClean="0">
              <a:solidFill>
                <a:srgbClr val="7F7F7F"/>
              </a:solidFill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F7F7F"/>
                </a:solidFill>
                <a:sym typeface="Wingdings" pitchFamily="2" charset="2"/>
              </a:rPr>
              <a:t>    Ms. Leen Buelens</a:t>
            </a:r>
          </a:p>
          <a:p>
            <a:pPr eaLnBrk="0" hangingPunct="0">
              <a:spcBef>
                <a:spcPct val="20000"/>
              </a:spcBef>
            </a:pPr>
            <a:endParaRPr lang="en-US" u="sng" dirty="0" smtClean="0">
              <a:solidFill>
                <a:srgbClr val="7F7F7F"/>
              </a:solidFill>
              <a:sym typeface="Wingdings" pitchFamily="2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u="sng" dirty="0" smtClean="0">
                <a:solidFill>
                  <a:srgbClr val="7F7F7F"/>
                </a:solidFill>
                <a:sym typeface="Wingdings" pitchFamily="2" charset="2"/>
              </a:rPr>
              <a:t>Role &amp; </a:t>
            </a:r>
            <a:r>
              <a:rPr lang="en-US" u="sng" dirty="0" err="1" smtClean="0">
                <a:solidFill>
                  <a:srgbClr val="7F7F7F"/>
                </a:solidFill>
                <a:sym typeface="Wingdings" pitchFamily="2" charset="2"/>
              </a:rPr>
              <a:t>responsability</a:t>
            </a:r>
            <a:r>
              <a:rPr lang="en-US" u="sng" dirty="0" smtClean="0">
                <a:solidFill>
                  <a:srgbClr val="7F7F7F"/>
                </a:solidFill>
                <a:sym typeface="Wingdings" pitchFamily="2" charset="2"/>
              </a:rPr>
              <a:t>:</a:t>
            </a:r>
            <a:r>
              <a:rPr lang="en-US" dirty="0" smtClean="0">
                <a:solidFill>
                  <a:srgbClr val="7F7F7F"/>
                </a:solidFill>
                <a:sym typeface="Wingdings" pitchFamily="2" charset="2"/>
              </a:rPr>
              <a:t>    Point of contact for students and student </a:t>
            </a:r>
            <a:r>
              <a:rPr lang="en-US" dirty="0" err="1" smtClean="0">
                <a:solidFill>
                  <a:srgbClr val="7F7F7F"/>
                </a:solidFill>
                <a:sym typeface="Wingdings" pitchFamily="2" charset="2"/>
              </a:rPr>
              <a:t>organisations</a:t>
            </a:r>
            <a:r>
              <a:rPr lang="en-US" dirty="0" smtClean="0">
                <a:solidFill>
                  <a:srgbClr val="7F7F7F"/>
                </a:solidFill>
                <a:sym typeface="Wingdings" pitchFamily="2" charset="2"/>
              </a:rPr>
              <a:t>, interviewing students, follow up </a:t>
            </a:r>
            <a:r>
              <a:rPr lang="en-US" dirty="0" err="1" smtClean="0">
                <a:solidFill>
                  <a:srgbClr val="7F7F7F"/>
                </a:solidFill>
                <a:sym typeface="Wingdings" pitchFamily="2" charset="2"/>
              </a:rPr>
              <a:t>joborders</a:t>
            </a:r>
            <a:r>
              <a:rPr lang="en-US" dirty="0" smtClean="0">
                <a:solidFill>
                  <a:srgbClr val="7F7F7F"/>
                </a:solidFill>
                <a:sym typeface="Wingdings" pitchFamily="2" charset="2"/>
              </a:rPr>
              <a:t> = posting vacancies, etc.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endParaRPr lang="nl-BE" sz="1600" dirty="0" smtClean="0">
              <a:solidFill>
                <a:srgbClr val="7F7F7F"/>
              </a:solidFill>
              <a:latin typeface="Verdana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625</Words>
  <Application>Microsoft Macintosh PowerPoint</Application>
  <PresentationFormat>Diavoorstelling (4:3)</PresentationFormat>
  <Paragraphs>207</Paragraphs>
  <Slides>20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Mission</vt:lpstr>
      <vt:lpstr>Team</vt:lpstr>
      <vt:lpstr>PowerPoint-presentatie</vt:lpstr>
      <vt:lpstr>PowerPoint-presentatie</vt:lpstr>
      <vt:lpstr>PowerPoint-presentatie</vt:lpstr>
      <vt:lpstr>PowerPoint-presentatie</vt:lpstr>
      <vt:lpstr>Services</vt:lpstr>
      <vt:lpstr>Group coaching Career coaching for PhDs</vt:lpstr>
      <vt:lpstr>PowerPoint-presentatie</vt:lpstr>
      <vt:lpstr>PowerPoint-presentatie</vt:lpstr>
      <vt:lpstr>PowerPoint-presentatie</vt:lpstr>
      <vt:lpstr>Examples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vub</dc:creator>
  <cp:lastModifiedBy>Lucia Smit</cp:lastModifiedBy>
  <cp:revision>33</cp:revision>
  <dcterms:created xsi:type="dcterms:W3CDTF">2012-03-23T15:10:57Z</dcterms:created>
  <dcterms:modified xsi:type="dcterms:W3CDTF">2012-06-22T12:54:14Z</dcterms:modified>
</cp:coreProperties>
</file>