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862" y="-14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02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85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613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393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78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013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13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786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56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614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75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DFB1-0C87-40D3-8AA6-692501B00A56}" type="datetimeFigureOut">
              <a:rPr lang="nl-BE" smtClean="0"/>
              <a:t>4/05/2012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8E47-5F54-4F60-9A38-9425306C04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2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nl-BE" dirty="0" err="1" smtClean="0"/>
              <a:t>Rondetafel</a:t>
            </a:r>
            <a:r>
              <a:rPr lang="nl-BE" dirty="0" smtClean="0"/>
              <a:t> Sociale Innovatie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Werkdocumenten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27 april 2012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646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inderarmoe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ieuw industrieel belei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86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Ruimt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04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imme mobilitei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52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ociale innovatie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89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ociale Innovati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+A=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59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ctivering van arbeidsplaatsen dmv innovati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93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uurzaam materialenbehe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17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uurzaam wonen en bouwe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72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landers Car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20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ernieuwbare engergie en smart grid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17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edereen mee iedereen actie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12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ternationaal onderneme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1723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Diavoorstelling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Rondetafel Sociale Innovatie  Werkdocumenten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Rondetafel Sociale Innovatie  Werkdocumenten</dc:title>
  <dc:creator>Tindemans, Emmelie</dc:creator>
  <cp:lastModifiedBy>Tindemans, Emmelie</cp:lastModifiedBy>
  <cp:revision>1</cp:revision>
  <dcterms:created xsi:type="dcterms:W3CDTF">2012-05-04T07:51:09Z</dcterms:created>
  <dcterms:modified xsi:type="dcterms:W3CDTF">2012-05-04T07:54:13Z</dcterms:modified>
</cp:coreProperties>
</file>