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microsoft.com/office/2020/02/relationships/classificationlabels" Target="docMetadata/LabelInfo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4"/>
  </p:sldMasterIdLst>
  <p:notesMasterIdLst>
    <p:notesMasterId r:id="rId31"/>
  </p:notesMasterIdLst>
  <p:sldIdLst>
    <p:sldId id="271" r:id="rId5"/>
    <p:sldId id="262" r:id="rId6"/>
    <p:sldId id="264" r:id="rId7"/>
    <p:sldId id="597" r:id="rId8"/>
    <p:sldId id="285" r:id="rId9"/>
    <p:sldId id="2147378771" r:id="rId10"/>
    <p:sldId id="2147378781" r:id="rId11"/>
    <p:sldId id="2147378775" r:id="rId12"/>
    <p:sldId id="2147378804" r:id="rId13"/>
    <p:sldId id="2147378803" r:id="rId14"/>
    <p:sldId id="2147378780" r:id="rId15"/>
    <p:sldId id="2147378807" r:id="rId16"/>
    <p:sldId id="1448942980" r:id="rId17"/>
    <p:sldId id="2147378806" r:id="rId18"/>
    <p:sldId id="2147378784" r:id="rId19"/>
    <p:sldId id="2147378769" r:id="rId20"/>
    <p:sldId id="2147378785" r:id="rId21"/>
    <p:sldId id="2147378786" r:id="rId22"/>
    <p:sldId id="1448943055" r:id="rId23"/>
    <p:sldId id="2147378808" r:id="rId24"/>
    <p:sldId id="2147378809" r:id="rId25"/>
    <p:sldId id="2147378810" r:id="rId26"/>
    <p:sldId id="2147378811" r:id="rId27"/>
    <p:sldId id="2147378813" r:id="rId28"/>
    <p:sldId id="2147378812" r:id="rId29"/>
    <p:sldId id="275" r:id="rId30"/>
  </p:sldIdLst>
  <p:sldSz cx="9144000" cy="5143500" type="screen16x9"/>
  <p:notesSz cx="6797675" cy="987425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CF081E80-D7AE-4EBA-85A3-813CC37C9F5C}" v="22" dt="2025-10-20T22:02:58.661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–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CF1AB2-1976-4502-BF36-3FF5EA218861}" styleName="Medium Style 4 –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0505E3EF-67EA-436B-97B2-0124C06EBD24}" styleName="Medium Style 4 –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3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3">
              <a:tint val="20000"/>
            </a:schemeClr>
          </a:solidFill>
        </a:fill>
      </a:tcStyle>
    </a:firstRow>
  </a:tblStyle>
  <a:tblStyle styleId="{C4B1156A-380E-4F78-BDF5-A606A8083BF9}" styleName="Medium Style 4 – Accent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4"/>
              </a:solidFill>
            </a:ln>
          </a:top>
        </a:tcBdr>
        <a:fill>
          <a:solidFill>
            <a:schemeClr val="accent4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4">
              <a:tint val="20000"/>
            </a:schemeClr>
          </a:solidFill>
        </a:fill>
      </a:tcStyle>
    </a:firstRow>
  </a:tblStyle>
  <a:tblStyle styleId="{22838BEF-8BB2-4498-84A7-C5851F593DF1}" styleName="Medium Style 4 – Accent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5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5">
              <a:tint val="20000"/>
            </a:schemeClr>
          </a:solidFill>
        </a:fill>
      </a:tcStyle>
    </a:firstRow>
  </a:tblStyle>
  <a:tblStyle styleId="{16D9F66E-5EB9-4882-86FB-DCBF35E3C3E4}" styleName="Medium Style 4 – Accent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6"/>
              </a:solidFill>
            </a:ln>
          </a:top>
        </a:tcBdr>
        <a:fill>
          <a:solidFill>
            <a:schemeClr val="accent6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6">
              <a:tint val="20000"/>
            </a:schemeClr>
          </a:solidFill>
        </a:fill>
      </a:tcStyle>
    </a:firstRow>
  </a:tblStyle>
  <a:tblStyle styleId="{B301B821-A1FF-4177-AEE7-76D212191A09}" styleName="Medium Style 1 –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69012ECD-51FC-41F1-AA8D-1B2483CD663E}" styleName="Light Style 2 –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78" d="100"/>
          <a:sy n="78" d="100"/>
        </p:scale>
        <p:origin x="68" y="29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21" Type="http://schemas.openxmlformats.org/officeDocument/2006/relationships/slide" Target="slides/slide17.xml"/><Relationship Id="rId34" Type="http://schemas.openxmlformats.org/officeDocument/2006/relationships/theme" Target="theme/theme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slide" Target="slides/slide25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presProps" Target="presProps.xml"/><Relationship Id="rId37" Type="http://schemas.microsoft.com/office/2015/10/relationships/revisionInfo" Target="revisionInfo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microsoft.com/office/2016/11/relationships/changesInfo" Target="changesInfos/changesInfo1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notesMaster" Target="notesMasters/notesMaster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tableStyles" Target="tableStyles.xml"/><Relationship Id="rId8" Type="http://schemas.openxmlformats.org/officeDocument/2006/relationships/slide" Target="slides/slide4.xml"/><Relationship Id="rId3" Type="http://schemas.openxmlformats.org/officeDocument/2006/relationships/customXml" Target="../customXml/item3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Hanssens Johan" userId="c5b03d1d-e7f4-4fbc-aa3a-51840dacde3f" providerId="ADAL" clId="{CF081E80-D7AE-4EBA-85A3-813CC37C9F5C}"/>
    <pc:docChg chg="undo custSel addSld delSld modSld sldOrd modNotesMaster">
      <pc:chgData name="Hanssens Johan" userId="c5b03d1d-e7f4-4fbc-aa3a-51840dacde3f" providerId="ADAL" clId="{CF081E80-D7AE-4EBA-85A3-813CC37C9F5C}" dt="2025-10-20T22:07:50.949" v="2269" actId="14100"/>
      <pc:docMkLst>
        <pc:docMk/>
      </pc:docMkLst>
      <pc:sldChg chg="modSp mod">
        <pc:chgData name="Hanssens Johan" userId="c5b03d1d-e7f4-4fbc-aa3a-51840dacde3f" providerId="ADAL" clId="{CF081E80-D7AE-4EBA-85A3-813CC37C9F5C}" dt="2025-10-20T20:54:01.400" v="1622" actId="20577"/>
        <pc:sldMkLst>
          <pc:docMk/>
          <pc:sldMk cId="4086616035" sldId="262"/>
        </pc:sldMkLst>
        <pc:spChg chg="mod">
          <ac:chgData name="Hanssens Johan" userId="c5b03d1d-e7f4-4fbc-aa3a-51840dacde3f" providerId="ADAL" clId="{CF081E80-D7AE-4EBA-85A3-813CC37C9F5C}" dt="2025-10-20T20:54:01.400" v="1622" actId="20577"/>
          <ac:spMkLst>
            <pc:docMk/>
            <pc:sldMk cId="4086616035" sldId="262"/>
            <ac:spMk id="9" creationId="{AC2BAEAF-A1C2-6C4E-EA72-EB7B2D159CD0}"/>
          </ac:spMkLst>
        </pc:spChg>
        <pc:spChg chg="mod">
          <ac:chgData name="Hanssens Johan" userId="c5b03d1d-e7f4-4fbc-aa3a-51840dacde3f" providerId="ADAL" clId="{CF081E80-D7AE-4EBA-85A3-813CC37C9F5C}" dt="2025-10-20T19:51:47.201" v="850" actId="1076"/>
          <ac:spMkLst>
            <pc:docMk/>
            <pc:sldMk cId="4086616035" sldId="262"/>
            <ac:spMk id="13" creationId="{2010063B-1E36-209F-EB90-95ACDB23A28B}"/>
          </ac:spMkLst>
        </pc:spChg>
      </pc:sldChg>
      <pc:sldChg chg="modSp mod ord">
        <pc:chgData name="Hanssens Johan" userId="c5b03d1d-e7f4-4fbc-aa3a-51840dacde3f" providerId="ADAL" clId="{CF081E80-D7AE-4EBA-85A3-813CC37C9F5C}" dt="2025-10-20T20:02:29.966" v="1209" actId="20577"/>
        <pc:sldMkLst>
          <pc:docMk/>
          <pc:sldMk cId="1823404298" sldId="264"/>
        </pc:sldMkLst>
        <pc:spChg chg="mod">
          <ac:chgData name="Hanssens Johan" userId="c5b03d1d-e7f4-4fbc-aa3a-51840dacde3f" providerId="ADAL" clId="{CF081E80-D7AE-4EBA-85A3-813CC37C9F5C}" dt="2025-10-20T20:02:29.966" v="1209" actId="20577"/>
          <ac:spMkLst>
            <pc:docMk/>
            <pc:sldMk cId="1823404298" sldId="264"/>
            <ac:spMk id="6" creationId="{4D1ACCDA-CCB2-CE1A-8595-5FE837464EB8}"/>
          </ac:spMkLst>
        </pc:spChg>
      </pc:sldChg>
      <pc:sldChg chg="modSp mod">
        <pc:chgData name="Hanssens Johan" userId="c5b03d1d-e7f4-4fbc-aa3a-51840dacde3f" providerId="ADAL" clId="{CF081E80-D7AE-4EBA-85A3-813CC37C9F5C}" dt="2025-10-20T22:06:03.300" v="2256" actId="20577"/>
        <pc:sldMkLst>
          <pc:docMk/>
          <pc:sldMk cId="2652041653" sldId="271"/>
        </pc:sldMkLst>
        <pc:spChg chg="mod">
          <ac:chgData name="Hanssens Johan" userId="c5b03d1d-e7f4-4fbc-aa3a-51840dacde3f" providerId="ADAL" clId="{CF081E80-D7AE-4EBA-85A3-813CC37C9F5C}" dt="2025-10-20T20:55:28.313" v="1626" actId="20577"/>
          <ac:spMkLst>
            <pc:docMk/>
            <pc:sldMk cId="2652041653" sldId="271"/>
            <ac:spMk id="6" creationId="{BECAD5F0-295E-9C0C-3EB3-A33F797C0834}"/>
          </ac:spMkLst>
        </pc:spChg>
        <pc:spChg chg="mod">
          <ac:chgData name="Hanssens Johan" userId="c5b03d1d-e7f4-4fbc-aa3a-51840dacde3f" providerId="ADAL" clId="{CF081E80-D7AE-4EBA-85A3-813CC37C9F5C}" dt="2025-10-20T22:06:03.300" v="2256" actId="20577"/>
          <ac:spMkLst>
            <pc:docMk/>
            <pc:sldMk cId="2652041653" sldId="271"/>
            <ac:spMk id="7" creationId="{FEA3CFDF-9F0C-8C50-E2D6-99CDE22D2D2B}"/>
          </ac:spMkLst>
        </pc:spChg>
      </pc:sldChg>
      <pc:sldChg chg="addSp modSp mod">
        <pc:chgData name="Hanssens Johan" userId="c5b03d1d-e7f4-4fbc-aa3a-51840dacde3f" providerId="ADAL" clId="{CF081E80-D7AE-4EBA-85A3-813CC37C9F5C}" dt="2025-10-20T22:05:12.004" v="2248" actId="1076"/>
        <pc:sldMkLst>
          <pc:docMk/>
          <pc:sldMk cId="743942721" sldId="275"/>
        </pc:sldMkLst>
        <pc:spChg chg="add mod">
          <ac:chgData name="Hanssens Johan" userId="c5b03d1d-e7f4-4fbc-aa3a-51840dacde3f" providerId="ADAL" clId="{CF081E80-D7AE-4EBA-85A3-813CC37C9F5C}" dt="2025-10-20T22:05:09.359" v="2247" actId="1076"/>
          <ac:spMkLst>
            <pc:docMk/>
            <pc:sldMk cId="743942721" sldId="275"/>
            <ac:spMk id="2" creationId="{76CF21CC-95CB-4735-E6EE-069C1CBFBB8D}"/>
          </ac:spMkLst>
        </pc:spChg>
        <pc:picChg chg="add mod">
          <ac:chgData name="Hanssens Johan" userId="c5b03d1d-e7f4-4fbc-aa3a-51840dacde3f" providerId="ADAL" clId="{CF081E80-D7AE-4EBA-85A3-813CC37C9F5C}" dt="2025-10-20T22:05:12.004" v="2248" actId="1076"/>
          <ac:picMkLst>
            <pc:docMk/>
            <pc:sldMk cId="743942721" sldId="275"/>
            <ac:picMk id="4" creationId="{B6B8F3EB-C732-BBA0-1009-EFF5EEF1309C}"/>
          </ac:picMkLst>
        </pc:picChg>
      </pc:sldChg>
      <pc:sldChg chg="add del">
        <pc:chgData name="Hanssens Johan" userId="c5b03d1d-e7f4-4fbc-aa3a-51840dacde3f" providerId="ADAL" clId="{CF081E80-D7AE-4EBA-85A3-813CC37C9F5C}" dt="2025-10-20T19:57:25.718" v="1064"/>
        <pc:sldMkLst>
          <pc:docMk/>
          <pc:sldMk cId="3046294356" sldId="285"/>
        </pc:sldMkLst>
      </pc:sldChg>
      <pc:sldChg chg="del">
        <pc:chgData name="Hanssens Johan" userId="c5b03d1d-e7f4-4fbc-aa3a-51840dacde3f" providerId="ADAL" clId="{CF081E80-D7AE-4EBA-85A3-813CC37C9F5C}" dt="2025-10-20T19:45:41.146" v="276" actId="2696"/>
        <pc:sldMkLst>
          <pc:docMk/>
          <pc:sldMk cId="3657338623" sldId="291"/>
        </pc:sldMkLst>
      </pc:sldChg>
      <pc:sldChg chg="modSp add del mod">
        <pc:chgData name="Hanssens Johan" userId="c5b03d1d-e7f4-4fbc-aa3a-51840dacde3f" providerId="ADAL" clId="{CF081E80-D7AE-4EBA-85A3-813CC37C9F5C}" dt="2025-10-20T19:54:55.427" v="977" actId="20577"/>
        <pc:sldMkLst>
          <pc:docMk/>
          <pc:sldMk cId="3642654517" sldId="597"/>
        </pc:sldMkLst>
        <pc:spChg chg="mod">
          <ac:chgData name="Hanssens Johan" userId="c5b03d1d-e7f4-4fbc-aa3a-51840dacde3f" providerId="ADAL" clId="{CF081E80-D7AE-4EBA-85A3-813CC37C9F5C}" dt="2025-10-20T19:54:55.427" v="977" actId="20577"/>
          <ac:spMkLst>
            <pc:docMk/>
            <pc:sldMk cId="3642654517" sldId="597"/>
            <ac:spMk id="3" creationId="{9B13C364-C4CB-B3B5-C4E7-A1D39C21EB16}"/>
          </ac:spMkLst>
        </pc:spChg>
        <pc:spChg chg="mod">
          <ac:chgData name="Hanssens Johan" userId="c5b03d1d-e7f4-4fbc-aa3a-51840dacde3f" providerId="ADAL" clId="{CF081E80-D7AE-4EBA-85A3-813CC37C9F5C}" dt="2025-10-20T19:53:33.852" v="967" actId="20577"/>
          <ac:spMkLst>
            <pc:docMk/>
            <pc:sldMk cId="3642654517" sldId="597"/>
            <ac:spMk id="7" creationId="{423A3893-AF95-51CD-E27F-1E66F5B553AB}"/>
          </ac:spMkLst>
        </pc:spChg>
        <pc:grpChg chg="mod">
          <ac:chgData name="Hanssens Johan" userId="c5b03d1d-e7f4-4fbc-aa3a-51840dacde3f" providerId="ADAL" clId="{CF081E80-D7AE-4EBA-85A3-813CC37C9F5C}" dt="2025-10-20T19:54:07.125" v="969" actId="14100"/>
          <ac:grpSpMkLst>
            <pc:docMk/>
            <pc:sldMk cId="3642654517" sldId="597"/>
            <ac:grpSpMk id="4" creationId="{71634261-7C3C-A5D5-C700-C8D78E9D5BC8}"/>
          </ac:grpSpMkLst>
        </pc:grpChg>
      </pc:sldChg>
      <pc:sldChg chg="add">
        <pc:chgData name="Hanssens Johan" userId="c5b03d1d-e7f4-4fbc-aa3a-51840dacde3f" providerId="ADAL" clId="{CF081E80-D7AE-4EBA-85A3-813CC37C9F5C}" dt="2025-10-20T20:59:33.153" v="1635"/>
        <pc:sldMkLst>
          <pc:docMk/>
          <pc:sldMk cId="735645181" sldId="1448942980"/>
        </pc:sldMkLst>
      </pc:sldChg>
      <pc:sldChg chg="del">
        <pc:chgData name="Hanssens Johan" userId="c5b03d1d-e7f4-4fbc-aa3a-51840dacde3f" providerId="ADAL" clId="{CF081E80-D7AE-4EBA-85A3-813CC37C9F5C}" dt="2025-10-20T20:24:46.315" v="1380" actId="2696"/>
        <pc:sldMkLst>
          <pc:docMk/>
          <pc:sldMk cId="3692783073" sldId="2145705678"/>
        </pc:sldMkLst>
      </pc:sldChg>
      <pc:sldChg chg="del">
        <pc:chgData name="Hanssens Johan" userId="c5b03d1d-e7f4-4fbc-aa3a-51840dacde3f" providerId="ADAL" clId="{CF081E80-D7AE-4EBA-85A3-813CC37C9F5C}" dt="2025-10-20T19:45:55.739" v="277" actId="2696"/>
        <pc:sldMkLst>
          <pc:docMk/>
          <pc:sldMk cId="1711035147" sldId="2147378759"/>
        </pc:sldMkLst>
      </pc:sldChg>
      <pc:sldChg chg="modSp add del mod">
        <pc:chgData name="Hanssens Johan" userId="c5b03d1d-e7f4-4fbc-aa3a-51840dacde3f" providerId="ADAL" clId="{CF081E80-D7AE-4EBA-85A3-813CC37C9F5C}" dt="2025-10-20T20:55:54.278" v="1627" actId="20577"/>
        <pc:sldMkLst>
          <pc:docMk/>
          <pc:sldMk cId="3326272326" sldId="2147378771"/>
        </pc:sldMkLst>
        <pc:spChg chg="mod">
          <ac:chgData name="Hanssens Johan" userId="c5b03d1d-e7f4-4fbc-aa3a-51840dacde3f" providerId="ADAL" clId="{CF081E80-D7AE-4EBA-85A3-813CC37C9F5C}" dt="2025-10-20T20:55:54.278" v="1627" actId="20577"/>
          <ac:spMkLst>
            <pc:docMk/>
            <pc:sldMk cId="3326272326" sldId="2147378771"/>
            <ac:spMk id="7" creationId="{8B8ABBB6-3FBC-71AE-CC80-14BFA903E811}"/>
          </ac:spMkLst>
        </pc:spChg>
      </pc:sldChg>
      <pc:sldChg chg="delSp modSp del mod ord">
        <pc:chgData name="Hanssens Johan" userId="c5b03d1d-e7f4-4fbc-aa3a-51840dacde3f" providerId="ADAL" clId="{CF081E80-D7AE-4EBA-85A3-813CC37C9F5C}" dt="2025-10-20T19:57:07.488" v="1063" actId="2696"/>
        <pc:sldMkLst>
          <pc:docMk/>
          <pc:sldMk cId="973711721" sldId="2147378773"/>
        </pc:sldMkLst>
        <pc:spChg chg="del">
          <ac:chgData name="Hanssens Johan" userId="c5b03d1d-e7f4-4fbc-aa3a-51840dacde3f" providerId="ADAL" clId="{CF081E80-D7AE-4EBA-85A3-813CC37C9F5C}" dt="2025-10-20T19:55:54.158" v="1061" actId="21"/>
          <ac:spMkLst>
            <pc:docMk/>
            <pc:sldMk cId="973711721" sldId="2147378773"/>
            <ac:spMk id="2" creationId="{E51DA4FD-EE67-24D5-1553-BA2AAFA39F48}"/>
          </ac:spMkLst>
        </pc:spChg>
        <pc:spChg chg="mod">
          <ac:chgData name="Hanssens Johan" userId="c5b03d1d-e7f4-4fbc-aa3a-51840dacde3f" providerId="ADAL" clId="{CF081E80-D7AE-4EBA-85A3-813CC37C9F5C}" dt="2025-10-20T19:55:47.363" v="1060" actId="20577"/>
          <ac:spMkLst>
            <pc:docMk/>
            <pc:sldMk cId="973711721" sldId="2147378773"/>
            <ac:spMk id="7" creationId="{D7F730F0-1B51-62C8-0172-029A92C5305E}"/>
          </ac:spMkLst>
        </pc:spChg>
      </pc:sldChg>
      <pc:sldChg chg="del">
        <pc:chgData name="Hanssens Johan" userId="c5b03d1d-e7f4-4fbc-aa3a-51840dacde3f" providerId="ADAL" clId="{CF081E80-D7AE-4EBA-85A3-813CC37C9F5C}" dt="2025-10-20T19:46:03.353" v="278" actId="2696"/>
        <pc:sldMkLst>
          <pc:docMk/>
          <pc:sldMk cId="3294484190" sldId="2147378774"/>
        </pc:sldMkLst>
      </pc:sldChg>
      <pc:sldChg chg="addSp delSp modSp mod ord">
        <pc:chgData name="Hanssens Johan" userId="c5b03d1d-e7f4-4fbc-aa3a-51840dacde3f" providerId="ADAL" clId="{CF081E80-D7AE-4EBA-85A3-813CC37C9F5C}" dt="2025-10-20T20:01:46.986" v="1181" actId="14100"/>
        <pc:sldMkLst>
          <pc:docMk/>
          <pc:sldMk cId="704235621" sldId="2147378775"/>
        </pc:sldMkLst>
        <pc:spChg chg="add mod">
          <ac:chgData name="Hanssens Johan" userId="c5b03d1d-e7f4-4fbc-aa3a-51840dacde3f" providerId="ADAL" clId="{CF081E80-D7AE-4EBA-85A3-813CC37C9F5C}" dt="2025-10-20T20:01:46.986" v="1181" actId="14100"/>
          <ac:spMkLst>
            <pc:docMk/>
            <pc:sldMk cId="704235621" sldId="2147378775"/>
            <ac:spMk id="2" creationId="{C08EF632-AA52-B03E-EF6C-00F80160CC1B}"/>
          </ac:spMkLst>
        </pc:spChg>
        <pc:spChg chg="mod">
          <ac:chgData name="Hanssens Johan" userId="c5b03d1d-e7f4-4fbc-aa3a-51840dacde3f" providerId="ADAL" clId="{CF081E80-D7AE-4EBA-85A3-813CC37C9F5C}" dt="2025-10-20T20:00:35.498" v="1100" actId="20577"/>
          <ac:spMkLst>
            <pc:docMk/>
            <pc:sldMk cId="704235621" sldId="2147378775"/>
            <ac:spMk id="7" creationId="{4FF801BB-4D35-116D-B6AE-2E60CB067905}"/>
          </ac:spMkLst>
        </pc:spChg>
        <pc:spChg chg="del">
          <ac:chgData name="Hanssens Johan" userId="c5b03d1d-e7f4-4fbc-aa3a-51840dacde3f" providerId="ADAL" clId="{CF081E80-D7AE-4EBA-85A3-813CC37C9F5C}" dt="2025-10-20T19:47:09.675" v="437" actId="21"/>
          <ac:spMkLst>
            <pc:docMk/>
            <pc:sldMk cId="704235621" sldId="2147378775"/>
            <ac:spMk id="10" creationId="{9AC23838-71A2-9191-8F14-56171B17B70A}"/>
          </ac:spMkLst>
        </pc:spChg>
        <pc:picChg chg="mod">
          <ac:chgData name="Hanssens Johan" userId="c5b03d1d-e7f4-4fbc-aa3a-51840dacde3f" providerId="ADAL" clId="{CF081E80-D7AE-4EBA-85A3-813CC37C9F5C}" dt="2025-10-20T19:47:14.491" v="438" actId="14100"/>
          <ac:picMkLst>
            <pc:docMk/>
            <pc:sldMk cId="704235621" sldId="2147378775"/>
            <ac:picMk id="4" creationId="{F09216CC-9A34-1293-86AE-299FEE290FE4}"/>
          </ac:picMkLst>
        </pc:picChg>
      </pc:sldChg>
      <pc:sldChg chg="del">
        <pc:chgData name="Hanssens Johan" userId="c5b03d1d-e7f4-4fbc-aa3a-51840dacde3f" providerId="ADAL" clId="{CF081E80-D7AE-4EBA-85A3-813CC37C9F5C}" dt="2025-10-20T20:23:44.570" v="1376" actId="2696"/>
        <pc:sldMkLst>
          <pc:docMk/>
          <pc:sldMk cId="3509760948" sldId="2147378776"/>
        </pc:sldMkLst>
      </pc:sldChg>
      <pc:sldChg chg="del">
        <pc:chgData name="Hanssens Johan" userId="c5b03d1d-e7f4-4fbc-aa3a-51840dacde3f" providerId="ADAL" clId="{CF081E80-D7AE-4EBA-85A3-813CC37C9F5C}" dt="2025-10-20T20:23:58.400" v="1377" actId="2696"/>
        <pc:sldMkLst>
          <pc:docMk/>
          <pc:sldMk cId="4006027188" sldId="2147378777"/>
        </pc:sldMkLst>
      </pc:sldChg>
      <pc:sldChg chg="del">
        <pc:chgData name="Hanssens Johan" userId="c5b03d1d-e7f4-4fbc-aa3a-51840dacde3f" providerId="ADAL" clId="{CF081E80-D7AE-4EBA-85A3-813CC37C9F5C}" dt="2025-10-20T20:23:58.400" v="1377" actId="2696"/>
        <pc:sldMkLst>
          <pc:docMk/>
          <pc:sldMk cId="3508495069" sldId="2147378778"/>
        </pc:sldMkLst>
      </pc:sldChg>
      <pc:sldChg chg="del">
        <pc:chgData name="Hanssens Johan" userId="c5b03d1d-e7f4-4fbc-aa3a-51840dacde3f" providerId="ADAL" clId="{CF081E80-D7AE-4EBA-85A3-813CC37C9F5C}" dt="2025-10-20T20:23:58.400" v="1377" actId="2696"/>
        <pc:sldMkLst>
          <pc:docMk/>
          <pc:sldMk cId="1437610798" sldId="2147378779"/>
        </pc:sldMkLst>
      </pc:sldChg>
      <pc:sldChg chg="add">
        <pc:chgData name="Hanssens Johan" userId="c5b03d1d-e7f4-4fbc-aa3a-51840dacde3f" providerId="ADAL" clId="{CF081E80-D7AE-4EBA-85A3-813CC37C9F5C}" dt="2025-10-20T20:51:04.353" v="1613"/>
        <pc:sldMkLst>
          <pc:docMk/>
          <pc:sldMk cId="54087991" sldId="2147378780"/>
        </pc:sldMkLst>
      </pc:sldChg>
      <pc:sldChg chg="del">
        <pc:chgData name="Hanssens Johan" userId="c5b03d1d-e7f4-4fbc-aa3a-51840dacde3f" providerId="ADAL" clId="{CF081E80-D7AE-4EBA-85A3-813CC37C9F5C}" dt="2025-10-20T20:23:58.400" v="1377" actId="2696"/>
        <pc:sldMkLst>
          <pc:docMk/>
          <pc:sldMk cId="3159615154" sldId="2147378780"/>
        </pc:sldMkLst>
      </pc:sldChg>
      <pc:sldChg chg="modSp mod ord">
        <pc:chgData name="Hanssens Johan" userId="c5b03d1d-e7f4-4fbc-aa3a-51840dacde3f" providerId="ADAL" clId="{CF081E80-D7AE-4EBA-85A3-813CC37C9F5C}" dt="2025-10-20T20:03:05.049" v="1277" actId="20577"/>
        <pc:sldMkLst>
          <pc:docMk/>
          <pc:sldMk cId="539567873" sldId="2147378781"/>
        </pc:sldMkLst>
        <pc:spChg chg="mod">
          <ac:chgData name="Hanssens Johan" userId="c5b03d1d-e7f4-4fbc-aa3a-51840dacde3f" providerId="ADAL" clId="{CF081E80-D7AE-4EBA-85A3-813CC37C9F5C}" dt="2025-10-20T20:03:05.049" v="1277" actId="20577"/>
          <ac:spMkLst>
            <pc:docMk/>
            <pc:sldMk cId="539567873" sldId="2147378781"/>
            <ac:spMk id="6" creationId="{0DBFFC49-6738-A961-D24C-5F55311A6A3F}"/>
          </ac:spMkLst>
        </pc:spChg>
      </pc:sldChg>
      <pc:sldChg chg="del">
        <pc:chgData name="Hanssens Johan" userId="c5b03d1d-e7f4-4fbc-aa3a-51840dacde3f" providerId="ADAL" clId="{CF081E80-D7AE-4EBA-85A3-813CC37C9F5C}" dt="2025-10-20T20:40:57.728" v="1402" actId="2696"/>
        <pc:sldMkLst>
          <pc:docMk/>
          <pc:sldMk cId="733803686" sldId="2147378782"/>
        </pc:sldMkLst>
      </pc:sldChg>
      <pc:sldChg chg="del">
        <pc:chgData name="Hanssens Johan" userId="c5b03d1d-e7f4-4fbc-aa3a-51840dacde3f" providerId="ADAL" clId="{CF081E80-D7AE-4EBA-85A3-813CC37C9F5C}" dt="2025-10-20T20:24:13.597" v="1378" actId="2696"/>
        <pc:sldMkLst>
          <pc:docMk/>
          <pc:sldMk cId="3380676013" sldId="2147378783"/>
        </pc:sldMkLst>
      </pc:sldChg>
      <pc:sldChg chg="modSp mod">
        <pc:chgData name="Hanssens Johan" userId="c5b03d1d-e7f4-4fbc-aa3a-51840dacde3f" providerId="ADAL" clId="{CF081E80-D7AE-4EBA-85A3-813CC37C9F5C}" dt="2025-10-20T20:42:23.411" v="1438" actId="20577"/>
        <pc:sldMkLst>
          <pc:docMk/>
          <pc:sldMk cId="1558128730" sldId="2147378784"/>
        </pc:sldMkLst>
        <pc:spChg chg="mod">
          <ac:chgData name="Hanssens Johan" userId="c5b03d1d-e7f4-4fbc-aa3a-51840dacde3f" providerId="ADAL" clId="{CF081E80-D7AE-4EBA-85A3-813CC37C9F5C}" dt="2025-10-20T20:42:23.411" v="1438" actId="20577"/>
          <ac:spMkLst>
            <pc:docMk/>
            <pc:sldMk cId="1558128730" sldId="2147378784"/>
            <ac:spMk id="13" creationId="{B9361500-7EE8-2F32-0E58-41A6D046ACE1}"/>
          </ac:spMkLst>
        </pc:spChg>
      </pc:sldChg>
      <pc:sldChg chg="del">
        <pc:chgData name="Hanssens Johan" userId="c5b03d1d-e7f4-4fbc-aa3a-51840dacde3f" providerId="ADAL" clId="{CF081E80-D7AE-4EBA-85A3-813CC37C9F5C}" dt="2025-10-20T20:24:36.551" v="1379" actId="2696"/>
        <pc:sldMkLst>
          <pc:docMk/>
          <pc:sldMk cId="356905098" sldId="2147378794"/>
        </pc:sldMkLst>
      </pc:sldChg>
      <pc:sldChg chg="del">
        <pc:chgData name="Hanssens Johan" userId="c5b03d1d-e7f4-4fbc-aa3a-51840dacde3f" providerId="ADAL" clId="{CF081E80-D7AE-4EBA-85A3-813CC37C9F5C}" dt="2025-10-20T20:24:36.551" v="1379" actId="2696"/>
        <pc:sldMkLst>
          <pc:docMk/>
          <pc:sldMk cId="2695349360" sldId="2147378801"/>
        </pc:sldMkLst>
      </pc:sldChg>
      <pc:sldChg chg="del">
        <pc:chgData name="Hanssens Johan" userId="c5b03d1d-e7f4-4fbc-aa3a-51840dacde3f" providerId="ADAL" clId="{CF081E80-D7AE-4EBA-85A3-813CC37C9F5C}" dt="2025-10-20T20:24:36.551" v="1379" actId="2696"/>
        <pc:sldMkLst>
          <pc:docMk/>
          <pc:sldMk cId="1180664467" sldId="2147378802"/>
        </pc:sldMkLst>
      </pc:sldChg>
      <pc:sldChg chg="modSp mod ord">
        <pc:chgData name="Hanssens Johan" userId="c5b03d1d-e7f4-4fbc-aa3a-51840dacde3f" providerId="ADAL" clId="{CF081E80-D7AE-4EBA-85A3-813CC37C9F5C}" dt="2025-10-20T20:57:32.108" v="1633" actId="20577"/>
        <pc:sldMkLst>
          <pc:docMk/>
          <pc:sldMk cId="2595986840" sldId="2147378803"/>
        </pc:sldMkLst>
        <pc:spChg chg="mod">
          <ac:chgData name="Hanssens Johan" userId="c5b03d1d-e7f4-4fbc-aa3a-51840dacde3f" providerId="ADAL" clId="{CF081E80-D7AE-4EBA-85A3-813CC37C9F5C}" dt="2025-10-20T20:57:32.108" v="1633" actId="20577"/>
          <ac:spMkLst>
            <pc:docMk/>
            <pc:sldMk cId="2595986840" sldId="2147378803"/>
            <ac:spMk id="6" creationId="{11846361-55C3-146C-D3F0-44B2D2CCCB1D}"/>
          </ac:spMkLst>
        </pc:spChg>
      </pc:sldChg>
      <pc:sldChg chg="del">
        <pc:chgData name="Hanssens Johan" userId="c5b03d1d-e7f4-4fbc-aa3a-51840dacde3f" providerId="ADAL" clId="{CF081E80-D7AE-4EBA-85A3-813CC37C9F5C}" dt="2025-10-20T19:46:10.599" v="279" actId="2696"/>
        <pc:sldMkLst>
          <pc:docMk/>
          <pc:sldMk cId="1900078382" sldId="2147378804"/>
        </pc:sldMkLst>
      </pc:sldChg>
      <pc:sldChg chg="addSp delSp modSp new mod">
        <pc:chgData name="Hanssens Johan" userId="c5b03d1d-e7f4-4fbc-aa3a-51840dacde3f" providerId="ADAL" clId="{CF081E80-D7AE-4EBA-85A3-813CC37C9F5C}" dt="2025-10-20T20:46:04.551" v="1611" actId="1076"/>
        <pc:sldMkLst>
          <pc:docMk/>
          <pc:sldMk cId="3331426271" sldId="2147378804"/>
        </pc:sldMkLst>
        <pc:spChg chg="del">
          <ac:chgData name="Hanssens Johan" userId="c5b03d1d-e7f4-4fbc-aa3a-51840dacde3f" providerId="ADAL" clId="{CF081E80-D7AE-4EBA-85A3-813CC37C9F5C}" dt="2025-10-20T20:15:57.602" v="1279" actId="21"/>
          <ac:spMkLst>
            <pc:docMk/>
            <pc:sldMk cId="3331426271" sldId="2147378804"/>
            <ac:spMk id="2" creationId="{5776F1AE-9CBE-4228-6465-5A209C2C8634}"/>
          </ac:spMkLst>
        </pc:spChg>
        <pc:spChg chg="del">
          <ac:chgData name="Hanssens Johan" userId="c5b03d1d-e7f4-4fbc-aa3a-51840dacde3f" providerId="ADAL" clId="{CF081E80-D7AE-4EBA-85A3-813CC37C9F5C}" dt="2025-10-20T20:16:01.123" v="1280" actId="21"/>
          <ac:spMkLst>
            <pc:docMk/>
            <pc:sldMk cId="3331426271" sldId="2147378804"/>
            <ac:spMk id="3" creationId="{84AEE43D-2B69-6CD4-7698-BE960D67838D}"/>
          </ac:spMkLst>
        </pc:spChg>
        <pc:spChg chg="add del mod">
          <ac:chgData name="Hanssens Johan" userId="c5b03d1d-e7f4-4fbc-aa3a-51840dacde3f" providerId="ADAL" clId="{CF081E80-D7AE-4EBA-85A3-813CC37C9F5C}" dt="2025-10-20T20:16:18.502" v="1282" actId="21"/>
          <ac:spMkLst>
            <pc:docMk/>
            <pc:sldMk cId="3331426271" sldId="2147378804"/>
            <ac:spMk id="4" creationId="{84AEE43D-2B69-6CD4-7698-BE960D67838D}"/>
          </ac:spMkLst>
        </pc:spChg>
        <pc:spChg chg="add mod">
          <ac:chgData name="Hanssens Johan" userId="c5b03d1d-e7f4-4fbc-aa3a-51840dacde3f" providerId="ADAL" clId="{CF081E80-D7AE-4EBA-85A3-813CC37C9F5C}" dt="2025-10-20T20:46:04.551" v="1611" actId="1076"/>
          <ac:spMkLst>
            <pc:docMk/>
            <pc:sldMk cId="3331426271" sldId="2147378804"/>
            <ac:spMk id="9" creationId="{D2442A14-7D7D-1F76-086B-E957F86E04CC}"/>
          </ac:spMkLst>
        </pc:spChg>
        <pc:spChg chg="add del mod">
          <ac:chgData name="Hanssens Johan" userId="c5b03d1d-e7f4-4fbc-aa3a-51840dacde3f" providerId="ADAL" clId="{CF081E80-D7AE-4EBA-85A3-813CC37C9F5C}" dt="2025-10-20T20:39:33.827" v="1386" actId="1076"/>
          <ac:spMkLst>
            <pc:docMk/>
            <pc:sldMk cId="3331426271" sldId="2147378804"/>
            <ac:spMk id="10" creationId="{62DA35DE-14A3-EEE0-84B7-7F063ABF0B74}"/>
          </ac:spMkLst>
        </pc:spChg>
        <pc:spChg chg="add mod">
          <ac:chgData name="Hanssens Johan" userId="c5b03d1d-e7f4-4fbc-aa3a-51840dacde3f" providerId="ADAL" clId="{CF081E80-D7AE-4EBA-85A3-813CC37C9F5C}" dt="2025-10-20T20:39:53.245" v="1392" actId="1076"/>
          <ac:spMkLst>
            <pc:docMk/>
            <pc:sldMk cId="3331426271" sldId="2147378804"/>
            <ac:spMk id="13" creationId="{D8B2753E-8AAE-1806-DD5D-2C792EFA328E}"/>
          </ac:spMkLst>
        </pc:spChg>
        <pc:spChg chg="add mod">
          <ac:chgData name="Hanssens Johan" userId="c5b03d1d-e7f4-4fbc-aa3a-51840dacde3f" providerId="ADAL" clId="{CF081E80-D7AE-4EBA-85A3-813CC37C9F5C}" dt="2025-10-20T20:45:43.569" v="1600" actId="20577"/>
          <ac:spMkLst>
            <pc:docMk/>
            <pc:sldMk cId="3331426271" sldId="2147378804"/>
            <ac:spMk id="19" creationId="{ECB41EC7-2784-3A2E-24A2-D162200247A2}"/>
          </ac:spMkLst>
        </pc:spChg>
        <pc:picChg chg="add mod">
          <ac:chgData name="Hanssens Johan" userId="c5b03d1d-e7f4-4fbc-aa3a-51840dacde3f" providerId="ADAL" clId="{CF081E80-D7AE-4EBA-85A3-813CC37C9F5C}" dt="2025-10-20T20:39:31.268" v="1385" actId="14100"/>
          <ac:picMkLst>
            <pc:docMk/>
            <pc:sldMk cId="3331426271" sldId="2147378804"/>
            <ac:picMk id="6" creationId="{2861063C-D025-D84A-FB3D-6C42C7AF093C}"/>
          </ac:picMkLst>
        </pc:picChg>
        <pc:picChg chg="add mod">
          <ac:chgData name="Hanssens Johan" userId="c5b03d1d-e7f4-4fbc-aa3a-51840dacde3f" providerId="ADAL" clId="{CF081E80-D7AE-4EBA-85A3-813CC37C9F5C}" dt="2025-10-20T20:40:17.920" v="1399" actId="1076"/>
          <ac:picMkLst>
            <pc:docMk/>
            <pc:sldMk cId="3331426271" sldId="2147378804"/>
            <ac:picMk id="8" creationId="{01A4C67E-AAE8-4548-5D3C-B328D3AD7584}"/>
          </ac:picMkLst>
        </pc:picChg>
        <pc:picChg chg="add mod">
          <ac:chgData name="Hanssens Johan" userId="c5b03d1d-e7f4-4fbc-aa3a-51840dacde3f" providerId="ADAL" clId="{CF081E80-D7AE-4EBA-85A3-813CC37C9F5C}" dt="2025-10-20T20:21:34.015" v="1366" actId="1076"/>
          <ac:picMkLst>
            <pc:docMk/>
            <pc:sldMk cId="3331426271" sldId="2147378804"/>
            <ac:picMk id="12" creationId="{8B83778F-B27F-5E82-E575-053FBC0E7E98}"/>
          </ac:picMkLst>
        </pc:picChg>
        <pc:picChg chg="add mod">
          <ac:chgData name="Hanssens Johan" userId="c5b03d1d-e7f4-4fbc-aa3a-51840dacde3f" providerId="ADAL" clId="{CF081E80-D7AE-4EBA-85A3-813CC37C9F5C}" dt="2025-10-20T20:39:55.724" v="1393" actId="1076"/>
          <ac:picMkLst>
            <pc:docMk/>
            <pc:sldMk cId="3331426271" sldId="2147378804"/>
            <ac:picMk id="14" creationId="{4ACC8D23-9137-A809-F558-1247181D9615}"/>
          </ac:picMkLst>
        </pc:picChg>
        <pc:picChg chg="add mod">
          <ac:chgData name="Hanssens Johan" userId="c5b03d1d-e7f4-4fbc-aa3a-51840dacde3f" providerId="ADAL" clId="{CF081E80-D7AE-4EBA-85A3-813CC37C9F5C}" dt="2025-10-20T20:23:11.190" v="1373" actId="1076"/>
          <ac:picMkLst>
            <pc:docMk/>
            <pc:sldMk cId="3331426271" sldId="2147378804"/>
            <ac:picMk id="16" creationId="{D97B186E-723B-25AC-CA34-0EFB3E48E106}"/>
          </ac:picMkLst>
        </pc:picChg>
        <pc:picChg chg="add mod">
          <ac:chgData name="Hanssens Johan" userId="c5b03d1d-e7f4-4fbc-aa3a-51840dacde3f" providerId="ADAL" clId="{CF081E80-D7AE-4EBA-85A3-813CC37C9F5C}" dt="2025-10-20T20:40:11.654" v="1397" actId="1076"/>
          <ac:picMkLst>
            <pc:docMk/>
            <pc:sldMk cId="3331426271" sldId="2147378804"/>
            <ac:picMk id="18" creationId="{35B2E18E-A536-61F0-A20F-6EE0D55358D1}"/>
          </ac:picMkLst>
        </pc:picChg>
      </pc:sldChg>
      <pc:sldChg chg="del">
        <pc:chgData name="Hanssens Johan" userId="c5b03d1d-e7f4-4fbc-aa3a-51840dacde3f" providerId="ADAL" clId="{CF081E80-D7AE-4EBA-85A3-813CC37C9F5C}" dt="2025-10-20T19:46:15.002" v="280" actId="2696"/>
        <pc:sldMkLst>
          <pc:docMk/>
          <pc:sldMk cId="2814217115" sldId="2147378805"/>
        </pc:sldMkLst>
      </pc:sldChg>
      <pc:sldChg chg="add del">
        <pc:chgData name="Hanssens Johan" userId="c5b03d1d-e7f4-4fbc-aa3a-51840dacde3f" providerId="ADAL" clId="{CF081E80-D7AE-4EBA-85A3-813CC37C9F5C}" dt="2025-10-20T20:52:19.631" v="1614" actId="2696"/>
        <pc:sldMkLst>
          <pc:docMk/>
          <pc:sldMk cId="3491220902" sldId="2147378805"/>
        </pc:sldMkLst>
      </pc:sldChg>
      <pc:sldChg chg="add">
        <pc:chgData name="Hanssens Johan" userId="c5b03d1d-e7f4-4fbc-aa3a-51840dacde3f" providerId="ADAL" clId="{CF081E80-D7AE-4EBA-85A3-813CC37C9F5C}" dt="2025-10-20T20:50:23.202" v="1612"/>
        <pc:sldMkLst>
          <pc:docMk/>
          <pc:sldMk cId="3549535643" sldId="2147378806"/>
        </pc:sldMkLst>
      </pc:sldChg>
      <pc:sldChg chg="add">
        <pc:chgData name="Hanssens Johan" userId="c5b03d1d-e7f4-4fbc-aa3a-51840dacde3f" providerId="ADAL" clId="{CF081E80-D7AE-4EBA-85A3-813CC37C9F5C}" dt="2025-10-20T20:58:30.646" v="1634"/>
        <pc:sldMkLst>
          <pc:docMk/>
          <pc:sldMk cId="1289686702" sldId="2147378807"/>
        </pc:sldMkLst>
      </pc:sldChg>
      <pc:sldChg chg="modSp add mod ord">
        <pc:chgData name="Hanssens Johan" userId="c5b03d1d-e7f4-4fbc-aa3a-51840dacde3f" providerId="ADAL" clId="{CF081E80-D7AE-4EBA-85A3-813CC37C9F5C}" dt="2025-10-20T21:01:07.401" v="1727" actId="20577"/>
        <pc:sldMkLst>
          <pc:docMk/>
          <pc:sldMk cId="1709483089" sldId="2147378808"/>
        </pc:sldMkLst>
        <pc:spChg chg="mod">
          <ac:chgData name="Hanssens Johan" userId="c5b03d1d-e7f4-4fbc-aa3a-51840dacde3f" providerId="ADAL" clId="{CF081E80-D7AE-4EBA-85A3-813CC37C9F5C}" dt="2025-10-20T21:01:07.401" v="1727" actId="20577"/>
          <ac:spMkLst>
            <pc:docMk/>
            <pc:sldMk cId="1709483089" sldId="2147378808"/>
            <ac:spMk id="6" creationId="{BC5B1146-B320-143D-7FF4-D8F54D46F69F}"/>
          </ac:spMkLst>
        </pc:spChg>
        <pc:spChg chg="mod">
          <ac:chgData name="Hanssens Johan" userId="c5b03d1d-e7f4-4fbc-aa3a-51840dacde3f" providerId="ADAL" clId="{CF081E80-D7AE-4EBA-85A3-813CC37C9F5C}" dt="2025-10-20T21:00:51.852" v="1640" actId="20577"/>
          <ac:spMkLst>
            <pc:docMk/>
            <pc:sldMk cId="1709483089" sldId="2147378808"/>
            <ac:spMk id="7" creationId="{39CE9268-A3A7-131C-0413-A1F0FAF77567}"/>
          </ac:spMkLst>
        </pc:spChg>
      </pc:sldChg>
      <pc:sldChg chg="new del">
        <pc:chgData name="Hanssens Johan" userId="c5b03d1d-e7f4-4fbc-aa3a-51840dacde3f" providerId="ADAL" clId="{CF081E80-D7AE-4EBA-85A3-813CC37C9F5C}" dt="2025-10-20T21:02:10.376" v="1729" actId="2696"/>
        <pc:sldMkLst>
          <pc:docMk/>
          <pc:sldMk cId="2065261825" sldId="2147378809"/>
        </pc:sldMkLst>
      </pc:sldChg>
      <pc:sldChg chg="addSp delSp modSp add mod ord">
        <pc:chgData name="Hanssens Johan" userId="c5b03d1d-e7f4-4fbc-aa3a-51840dacde3f" providerId="ADAL" clId="{CF081E80-D7AE-4EBA-85A3-813CC37C9F5C}" dt="2025-10-20T22:07:32.320" v="2267" actId="20577"/>
        <pc:sldMkLst>
          <pc:docMk/>
          <pc:sldMk cId="4195699728" sldId="2147378809"/>
        </pc:sldMkLst>
        <pc:spChg chg="add del mod">
          <ac:chgData name="Hanssens Johan" userId="c5b03d1d-e7f4-4fbc-aa3a-51840dacde3f" providerId="ADAL" clId="{CF081E80-D7AE-4EBA-85A3-813CC37C9F5C}" dt="2025-10-20T21:02:37.637" v="1737" actId="21"/>
          <ac:spMkLst>
            <pc:docMk/>
            <pc:sldMk cId="4195699728" sldId="2147378809"/>
            <ac:spMk id="3" creationId="{71C47648-92D5-8308-C733-DB104A7BF1A7}"/>
          </ac:spMkLst>
        </pc:spChg>
        <pc:spChg chg="del">
          <ac:chgData name="Hanssens Johan" userId="c5b03d1d-e7f4-4fbc-aa3a-51840dacde3f" providerId="ADAL" clId="{CF081E80-D7AE-4EBA-85A3-813CC37C9F5C}" dt="2025-10-20T21:02:27.619" v="1734" actId="21"/>
          <ac:spMkLst>
            <pc:docMk/>
            <pc:sldMk cId="4195699728" sldId="2147378809"/>
            <ac:spMk id="6" creationId="{648C93CC-1A31-10E4-E7F2-E7FEB23657F0}"/>
          </ac:spMkLst>
        </pc:spChg>
        <pc:spChg chg="add mod">
          <ac:chgData name="Hanssens Johan" userId="c5b03d1d-e7f4-4fbc-aa3a-51840dacde3f" providerId="ADAL" clId="{CF081E80-D7AE-4EBA-85A3-813CC37C9F5C}" dt="2025-10-20T22:07:32.320" v="2267" actId="20577"/>
          <ac:spMkLst>
            <pc:docMk/>
            <pc:sldMk cId="4195699728" sldId="2147378809"/>
            <ac:spMk id="12" creationId="{E5024FB5-407E-433A-B1FF-F98CFF59AFC4}"/>
          </ac:spMkLst>
        </pc:spChg>
        <pc:spChg chg="del">
          <ac:chgData name="Hanssens Johan" userId="c5b03d1d-e7f4-4fbc-aa3a-51840dacde3f" providerId="ADAL" clId="{CF081E80-D7AE-4EBA-85A3-813CC37C9F5C}" dt="2025-10-20T21:02:32.448" v="1735" actId="21"/>
          <ac:spMkLst>
            <pc:docMk/>
            <pc:sldMk cId="4195699728" sldId="2147378809"/>
            <ac:spMk id="13" creationId="{425B8C7A-BF4B-9709-A5CA-184A67053C6F}"/>
          </ac:spMkLst>
        </pc:spChg>
        <pc:picChg chg="del">
          <ac:chgData name="Hanssens Johan" userId="c5b03d1d-e7f4-4fbc-aa3a-51840dacde3f" providerId="ADAL" clId="{CF081E80-D7AE-4EBA-85A3-813CC37C9F5C}" dt="2025-10-20T21:02:35.346" v="1736" actId="21"/>
          <ac:picMkLst>
            <pc:docMk/>
            <pc:sldMk cId="4195699728" sldId="2147378809"/>
            <ac:picMk id="4" creationId="{EDF999C3-A872-44C3-478D-DBCA320B9A25}"/>
          </ac:picMkLst>
        </pc:picChg>
        <pc:picChg chg="del">
          <ac:chgData name="Hanssens Johan" userId="c5b03d1d-e7f4-4fbc-aa3a-51840dacde3f" providerId="ADAL" clId="{CF081E80-D7AE-4EBA-85A3-813CC37C9F5C}" dt="2025-10-20T21:02:22.238" v="1733" actId="478"/>
          <ac:picMkLst>
            <pc:docMk/>
            <pc:sldMk cId="4195699728" sldId="2147378809"/>
            <ac:picMk id="5" creationId="{268039C7-B089-B5D5-D12A-5DC6FAA34D7D}"/>
          </ac:picMkLst>
        </pc:picChg>
        <pc:picChg chg="add mod">
          <ac:chgData name="Hanssens Johan" userId="c5b03d1d-e7f4-4fbc-aa3a-51840dacde3f" providerId="ADAL" clId="{CF081E80-D7AE-4EBA-85A3-813CC37C9F5C}" dt="2025-10-20T21:34:35.992" v="1759" actId="1076"/>
          <ac:picMkLst>
            <pc:docMk/>
            <pc:sldMk cId="4195699728" sldId="2147378809"/>
            <ac:picMk id="7" creationId="{8FA2A720-876E-00EB-04E8-D5D5A1C2FC60}"/>
          </ac:picMkLst>
        </pc:picChg>
        <pc:picChg chg="add del mod">
          <ac:chgData name="Hanssens Johan" userId="c5b03d1d-e7f4-4fbc-aa3a-51840dacde3f" providerId="ADAL" clId="{CF081E80-D7AE-4EBA-85A3-813CC37C9F5C}" dt="2025-10-20T21:34:08.603" v="1751" actId="21"/>
          <ac:picMkLst>
            <pc:docMk/>
            <pc:sldMk cId="4195699728" sldId="2147378809"/>
            <ac:picMk id="9" creationId="{5435005D-D50F-4742-0B69-D3FBF40B637F}"/>
          </ac:picMkLst>
        </pc:picChg>
        <pc:picChg chg="add mod">
          <ac:chgData name="Hanssens Johan" userId="c5b03d1d-e7f4-4fbc-aa3a-51840dacde3f" providerId="ADAL" clId="{CF081E80-D7AE-4EBA-85A3-813CC37C9F5C}" dt="2025-10-20T21:34:32.792" v="1758" actId="1076"/>
          <ac:picMkLst>
            <pc:docMk/>
            <pc:sldMk cId="4195699728" sldId="2147378809"/>
            <ac:picMk id="11" creationId="{570F135F-067A-6382-F0BF-49FE070BC931}"/>
          </ac:picMkLst>
        </pc:picChg>
      </pc:sldChg>
      <pc:sldChg chg="addSp delSp modSp add mod">
        <pc:chgData name="Hanssens Johan" userId="c5b03d1d-e7f4-4fbc-aa3a-51840dacde3f" providerId="ADAL" clId="{CF081E80-D7AE-4EBA-85A3-813CC37C9F5C}" dt="2025-10-20T22:07:50.949" v="2269" actId="14100"/>
        <pc:sldMkLst>
          <pc:docMk/>
          <pc:sldMk cId="750749803" sldId="2147378810"/>
        </pc:sldMkLst>
        <pc:spChg chg="add mod">
          <ac:chgData name="Hanssens Johan" userId="c5b03d1d-e7f4-4fbc-aa3a-51840dacde3f" providerId="ADAL" clId="{CF081E80-D7AE-4EBA-85A3-813CC37C9F5C}" dt="2025-10-20T21:40:32.007" v="1926" actId="20577"/>
          <ac:spMkLst>
            <pc:docMk/>
            <pc:sldMk cId="750749803" sldId="2147378810"/>
            <ac:spMk id="4" creationId="{A7A71827-ED73-65E7-CB22-3BF3A6BD0C92}"/>
          </ac:spMkLst>
        </pc:spChg>
        <pc:spChg chg="del">
          <ac:chgData name="Hanssens Johan" userId="c5b03d1d-e7f4-4fbc-aa3a-51840dacde3f" providerId="ADAL" clId="{CF081E80-D7AE-4EBA-85A3-813CC37C9F5C}" dt="2025-10-20T21:36:07.786" v="1794" actId="21"/>
          <ac:spMkLst>
            <pc:docMk/>
            <pc:sldMk cId="750749803" sldId="2147378810"/>
            <ac:spMk id="12" creationId="{D85357EE-659F-259C-0D36-2332A812DB94}"/>
          </ac:spMkLst>
        </pc:spChg>
        <pc:picChg chg="add mod">
          <ac:chgData name="Hanssens Johan" userId="c5b03d1d-e7f4-4fbc-aa3a-51840dacde3f" providerId="ADAL" clId="{CF081E80-D7AE-4EBA-85A3-813CC37C9F5C}" dt="2025-10-20T22:07:50.949" v="2269" actId="14100"/>
          <ac:picMkLst>
            <pc:docMk/>
            <pc:sldMk cId="750749803" sldId="2147378810"/>
            <ac:picMk id="3" creationId="{22277CF6-1FED-D3A1-9B4B-61C31AFBCA7C}"/>
          </ac:picMkLst>
        </pc:picChg>
        <pc:picChg chg="del">
          <ac:chgData name="Hanssens Johan" userId="c5b03d1d-e7f4-4fbc-aa3a-51840dacde3f" providerId="ADAL" clId="{CF081E80-D7AE-4EBA-85A3-813CC37C9F5C}" dt="2025-10-20T21:36:11.169" v="1795" actId="21"/>
          <ac:picMkLst>
            <pc:docMk/>
            <pc:sldMk cId="750749803" sldId="2147378810"/>
            <ac:picMk id="7" creationId="{C9E5A50F-B93E-5DEF-CAD5-C4256776A210}"/>
          </ac:picMkLst>
        </pc:picChg>
        <pc:picChg chg="del">
          <ac:chgData name="Hanssens Johan" userId="c5b03d1d-e7f4-4fbc-aa3a-51840dacde3f" providerId="ADAL" clId="{CF081E80-D7AE-4EBA-85A3-813CC37C9F5C}" dt="2025-10-20T21:36:13.630" v="1796" actId="21"/>
          <ac:picMkLst>
            <pc:docMk/>
            <pc:sldMk cId="750749803" sldId="2147378810"/>
            <ac:picMk id="11" creationId="{9D9365CE-AAF3-519F-0A13-B6F0E79A5D36}"/>
          </ac:picMkLst>
        </pc:picChg>
      </pc:sldChg>
      <pc:sldChg chg="addSp delSp modSp add mod">
        <pc:chgData name="Hanssens Johan" userId="c5b03d1d-e7f4-4fbc-aa3a-51840dacde3f" providerId="ADAL" clId="{CF081E80-D7AE-4EBA-85A3-813CC37C9F5C}" dt="2025-10-20T21:43:05.545" v="1940" actId="207"/>
        <pc:sldMkLst>
          <pc:docMk/>
          <pc:sldMk cId="2205997219" sldId="2147378811"/>
        </pc:sldMkLst>
        <pc:spChg chg="del">
          <ac:chgData name="Hanssens Johan" userId="c5b03d1d-e7f4-4fbc-aa3a-51840dacde3f" providerId="ADAL" clId="{CF081E80-D7AE-4EBA-85A3-813CC37C9F5C}" dt="2025-10-20T21:41:03.512" v="1929" actId="21"/>
          <ac:spMkLst>
            <pc:docMk/>
            <pc:sldMk cId="2205997219" sldId="2147378811"/>
            <ac:spMk id="4" creationId="{BE53B43E-6406-41CD-FD2C-062B0D1A7CCC}"/>
          </ac:spMkLst>
        </pc:spChg>
        <pc:spChg chg="add mod">
          <ac:chgData name="Hanssens Johan" userId="c5b03d1d-e7f4-4fbc-aa3a-51840dacde3f" providerId="ADAL" clId="{CF081E80-D7AE-4EBA-85A3-813CC37C9F5C}" dt="2025-10-20T21:43:05.545" v="1940" actId="207"/>
          <ac:spMkLst>
            <pc:docMk/>
            <pc:sldMk cId="2205997219" sldId="2147378811"/>
            <ac:spMk id="5" creationId="{A3DEAAF1-149A-0EBD-7619-EF9F288FC894}"/>
          </ac:spMkLst>
        </pc:spChg>
        <pc:picChg chg="add mod">
          <ac:chgData name="Hanssens Johan" userId="c5b03d1d-e7f4-4fbc-aa3a-51840dacde3f" providerId="ADAL" clId="{CF081E80-D7AE-4EBA-85A3-813CC37C9F5C}" dt="2025-10-20T21:42:29.660" v="1936" actId="14100"/>
          <ac:picMkLst>
            <pc:docMk/>
            <pc:sldMk cId="2205997219" sldId="2147378811"/>
            <ac:picMk id="2" creationId="{677EAD63-E6B0-42FF-4212-879A918085D2}"/>
          </ac:picMkLst>
        </pc:picChg>
        <pc:picChg chg="del">
          <ac:chgData name="Hanssens Johan" userId="c5b03d1d-e7f4-4fbc-aa3a-51840dacde3f" providerId="ADAL" clId="{CF081E80-D7AE-4EBA-85A3-813CC37C9F5C}" dt="2025-10-20T21:41:00.687" v="1928" actId="21"/>
          <ac:picMkLst>
            <pc:docMk/>
            <pc:sldMk cId="2205997219" sldId="2147378811"/>
            <ac:picMk id="3" creationId="{8E654A7A-B501-F5D5-3945-91D38A31DC18}"/>
          </ac:picMkLst>
        </pc:picChg>
      </pc:sldChg>
      <pc:sldChg chg="addSp delSp modSp add mod">
        <pc:chgData name="Hanssens Johan" userId="c5b03d1d-e7f4-4fbc-aa3a-51840dacde3f" providerId="ADAL" clId="{CF081E80-D7AE-4EBA-85A3-813CC37C9F5C}" dt="2025-10-20T22:02:40.345" v="2184" actId="113"/>
        <pc:sldMkLst>
          <pc:docMk/>
          <pc:sldMk cId="3609275966" sldId="2147378812"/>
        </pc:sldMkLst>
        <pc:spChg chg="add del mod">
          <ac:chgData name="Hanssens Johan" userId="c5b03d1d-e7f4-4fbc-aa3a-51840dacde3f" providerId="ADAL" clId="{CF081E80-D7AE-4EBA-85A3-813CC37C9F5C}" dt="2025-10-20T21:48:00.152" v="2160" actId="21"/>
          <ac:spMkLst>
            <pc:docMk/>
            <pc:sldMk cId="3609275966" sldId="2147378812"/>
            <ac:spMk id="4" creationId="{F43B1FF6-B77F-0D92-699B-192B477EFA10}"/>
          </ac:spMkLst>
        </pc:spChg>
        <pc:spChg chg="del">
          <ac:chgData name="Hanssens Johan" userId="c5b03d1d-e7f4-4fbc-aa3a-51840dacde3f" providerId="ADAL" clId="{CF081E80-D7AE-4EBA-85A3-813CC37C9F5C}" dt="2025-10-20T21:43:33.812" v="1943" actId="21"/>
          <ac:spMkLst>
            <pc:docMk/>
            <pc:sldMk cId="3609275966" sldId="2147378812"/>
            <ac:spMk id="5" creationId="{E5FB0EC2-340A-ECC0-D2D7-E366CEAEE90A}"/>
          </ac:spMkLst>
        </pc:spChg>
        <pc:spChg chg="add mod">
          <ac:chgData name="Hanssens Johan" userId="c5b03d1d-e7f4-4fbc-aa3a-51840dacde3f" providerId="ADAL" clId="{CF081E80-D7AE-4EBA-85A3-813CC37C9F5C}" dt="2025-10-20T22:02:40.345" v="2184" actId="113"/>
          <ac:spMkLst>
            <pc:docMk/>
            <pc:sldMk cId="3609275966" sldId="2147378812"/>
            <ac:spMk id="11" creationId="{2BFE8046-0C9A-375D-6CC9-364968553FDE}"/>
          </ac:spMkLst>
        </pc:spChg>
        <pc:picChg chg="del">
          <ac:chgData name="Hanssens Johan" userId="c5b03d1d-e7f4-4fbc-aa3a-51840dacde3f" providerId="ADAL" clId="{CF081E80-D7AE-4EBA-85A3-813CC37C9F5C}" dt="2025-10-20T21:43:29.963" v="1942" actId="21"/>
          <ac:picMkLst>
            <pc:docMk/>
            <pc:sldMk cId="3609275966" sldId="2147378812"/>
            <ac:picMk id="2" creationId="{E0D78DA7-1E39-B487-3633-1ACE428176A2}"/>
          </ac:picMkLst>
        </pc:picChg>
        <pc:picChg chg="add del mod">
          <ac:chgData name="Hanssens Johan" userId="c5b03d1d-e7f4-4fbc-aa3a-51840dacde3f" providerId="ADAL" clId="{CF081E80-D7AE-4EBA-85A3-813CC37C9F5C}" dt="2025-10-20T21:47:51.012" v="2159" actId="478"/>
          <ac:picMkLst>
            <pc:docMk/>
            <pc:sldMk cId="3609275966" sldId="2147378812"/>
            <ac:picMk id="3" creationId="{9B859607-4712-04BD-118F-76332E051051}"/>
          </ac:picMkLst>
        </pc:picChg>
        <pc:picChg chg="add mod">
          <ac:chgData name="Hanssens Johan" userId="c5b03d1d-e7f4-4fbc-aa3a-51840dacde3f" providerId="ADAL" clId="{CF081E80-D7AE-4EBA-85A3-813CC37C9F5C}" dt="2025-10-20T21:58:46.708" v="2168" actId="1076"/>
          <ac:picMkLst>
            <pc:docMk/>
            <pc:sldMk cId="3609275966" sldId="2147378812"/>
            <ac:picMk id="7" creationId="{E59ABE79-7A58-EDFE-8A9E-CD6E0F86473C}"/>
          </ac:picMkLst>
        </pc:picChg>
        <pc:picChg chg="add mod">
          <ac:chgData name="Hanssens Johan" userId="c5b03d1d-e7f4-4fbc-aa3a-51840dacde3f" providerId="ADAL" clId="{CF081E80-D7AE-4EBA-85A3-813CC37C9F5C}" dt="2025-10-20T21:58:51.488" v="2170" actId="1076"/>
          <ac:picMkLst>
            <pc:docMk/>
            <pc:sldMk cId="3609275966" sldId="2147378812"/>
            <ac:picMk id="9" creationId="{BC7CA088-4E39-AEE6-EDF7-5A5B8D5D2FE2}"/>
          </ac:picMkLst>
        </pc:picChg>
      </pc:sldChg>
      <pc:sldChg chg="add">
        <pc:chgData name="Hanssens Johan" userId="c5b03d1d-e7f4-4fbc-aa3a-51840dacde3f" providerId="ADAL" clId="{CF081E80-D7AE-4EBA-85A3-813CC37C9F5C}" dt="2025-10-20T21:47:45.151" v="2158" actId="2890"/>
        <pc:sldMkLst>
          <pc:docMk/>
          <pc:sldMk cId="120767605" sldId="2147378813"/>
        </pc:sldMkLst>
      </pc:sldChg>
    </pc:docChg>
  </pc:docChgLst>
</pc:chgInfo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B28E5007-48A1-4F3B-948F-25939E272157}" type="doc">
      <dgm:prSet loTypeId="urn:microsoft.com/office/officeart/2005/8/layout/hList9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nl-BE"/>
        </a:p>
      </dgm:t>
    </dgm:pt>
    <dgm:pt modelId="{EDD93677-68A4-4D95-A2D8-3AED0035C64F}">
      <dgm:prSet phldrT="[Tekst]"/>
      <dgm:spPr/>
      <dgm:t>
        <a:bodyPr/>
        <a:lstStyle/>
        <a:p>
          <a:r>
            <a:rPr lang="nl-BE" dirty="0"/>
            <a:t>WSE</a:t>
          </a:r>
        </a:p>
      </dgm:t>
    </dgm:pt>
    <dgm:pt modelId="{48F23F16-B27D-4309-85B6-51F4256E1BAB}" type="parTrans" cxnId="{331D4498-5AA7-4BF0-85CB-F6F280E46DB3}">
      <dgm:prSet/>
      <dgm:spPr/>
      <dgm:t>
        <a:bodyPr/>
        <a:lstStyle/>
        <a:p>
          <a:endParaRPr lang="nl-BE"/>
        </a:p>
      </dgm:t>
    </dgm:pt>
    <dgm:pt modelId="{12140648-D453-4DC9-9495-E95C4008E0FE}" type="sibTrans" cxnId="{331D4498-5AA7-4BF0-85CB-F6F280E46DB3}">
      <dgm:prSet/>
      <dgm:spPr/>
      <dgm:t>
        <a:bodyPr/>
        <a:lstStyle/>
        <a:p>
          <a:endParaRPr lang="nl-BE"/>
        </a:p>
      </dgm:t>
    </dgm:pt>
    <dgm:pt modelId="{61C148CF-62E5-4622-A972-8A62C2FB564E}">
      <dgm:prSet phldrT="[Tekst]"/>
      <dgm:spPr>
        <a:ln>
          <a:prstDash val="sysDot"/>
        </a:ln>
      </dgm:spPr>
      <dgm:t>
        <a:bodyPr/>
        <a:lstStyle/>
        <a:p>
          <a:r>
            <a:rPr lang="nl-BE" b="1" dirty="0"/>
            <a:t>Werk</a:t>
          </a:r>
        </a:p>
        <a:p>
          <a:endParaRPr lang="nl-BE" dirty="0"/>
        </a:p>
      </dgm:t>
    </dgm:pt>
    <dgm:pt modelId="{FFD5C45B-F0CB-47E6-A1A5-9AD3F5080D51}" type="parTrans" cxnId="{D9624769-D019-4A0A-9639-70F87CA5B83B}">
      <dgm:prSet/>
      <dgm:spPr/>
      <dgm:t>
        <a:bodyPr/>
        <a:lstStyle/>
        <a:p>
          <a:endParaRPr lang="nl-BE"/>
        </a:p>
      </dgm:t>
    </dgm:pt>
    <dgm:pt modelId="{69D22D47-2F3A-4D1D-83A0-9C4FD2C36738}" type="sibTrans" cxnId="{D9624769-D019-4A0A-9639-70F87CA5B83B}">
      <dgm:prSet/>
      <dgm:spPr/>
      <dgm:t>
        <a:bodyPr/>
        <a:lstStyle/>
        <a:p>
          <a:endParaRPr lang="nl-BE"/>
        </a:p>
      </dgm:t>
    </dgm:pt>
    <dgm:pt modelId="{B922B0D6-CAC2-4A4F-963B-FF05A435DEE7}">
      <dgm:prSet phldrT="[Tekst]"/>
      <dgm:spPr>
        <a:ln>
          <a:prstDash val="sysDot"/>
        </a:ln>
      </dgm:spPr>
      <dgm:t>
        <a:bodyPr/>
        <a:lstStyle/>
        <a:p>
          <a:r>
            <a:rPr lang="nl-BE" b="1" dirty="0"/>
            <a:t>Sociale economie</a:t>
          </a:r>
        </a:p>
      </dgm:t>
    </dgm:pt>
    <dgm:pt modelId="{F1D8D1DD-A5A8-4582-926C-9E84151968C0}" type="parTrans" cxnId="{E058CAF7-B8E3-4F7A-9806-41729B6B20E4}">
      <dgm:prSet/>
      <dgm:spPr/>
      <dgm:t>
        <a:bodyPr/>
        <a:lstStyle/>
        <a:p>
          <a:endParaRPr lang="nl-BE"/>
        </a:p>
      </dgm:t>
    </dgm:pt>
    <dgm:pt modelId="{C445E634-2F36-4B9A-B30A-E1F0ACA1092E}" type="sibTrans" cxnId="{E058CAF7-B8E3-4F7A-9806-41729B6B20E4}">
      <dgm:prSet/>
      <dgm:spPr/>
      <dgm:t>
        <a:bodyPr/>
        <a:lstStyle/>
        <a:p>
          <a:endParaRPr lang="nl-BE"/>
        </a:p>
      </dgm:t>
    </dgm:pt>
    <dgm:pt modelId="{BCEBBAD7-A820-4E45-BF39-1656BC78F40F}">
      <dgm:prSet phldrT="[Tekst]"/>
      <dgm:spPr/>
      <dgm:t>
        <a:bodyPr/>
        <a:lstStyle/>
        <a:p>
          <a:r>
            <a:rPr lang="nl-BE" dirty="0"/>
            <a:t>EWI</a:t>
          </a:r>
        </a:p>
      </dgm:t>
    </dgm:pt>
    <dgm:pt modelId="{18FFD064-942D-4DF7-8790-17B7A3FC0327}" type="parTrans" cxnId="{AAB0613C-FC00-458D-904E-7357E77F4D2D}">
      <dgm:prSet/>
      <dgm:spPr/>
      <dgm:t>
        <a:bodyPr/>
        <a:lstStyle/>
        <a:p>
          <a:endParaRPr lang="nl-BE"/>
        </a:p>
      </dgm:t>
    </dgm:pt>
    <dgm:pt modelId="{1301C7F2-BC43-4424-AE7D-ABE7E1C24AE5}" type="sibTrans" cxnId="{AAB0613C-FC00-458D-904E-7357E77F4D2D}">
      <dgm:prSet/>
      <dgm:spPr/>
      <dgm:t>
        <a:bodyPr/>
        <a:lstStyle/>
        <a:p>
          <a:endParaRPr lang="nl-BE"/>
        </a:p>
      </dgm:t>
    </dgm:pt>
    <dgm:pt modelId="{5A5020C7-A4BF-4953-9779-283437DFE51F}">
      <dgm:prSet phldrT="[Tekst]"/>
      <dgm:spPr>
        <a:ln>
          <a:prstDash val="sysDot"/>
        </a:ln>
      </dgm:spPr>
      <dgm:t>
        <a:bodyPr/>
        <a:lstStyle/>
        <a:p>
          <a:r>
            <a:rPr lang="nl-BE" b="1" dirty="0"/>
            <a:t>Economie</a:t>
          </a:r>
        </a:p>
      </dgm:t>
    </dgm:pt>
    <dgm:pt modelId="{93FE23EE-22BC-4443-90A6-EAEB96380E29}" type="parTrans" cxnId="{134D54AA-67C8-4B9E-8FB9-07941A88255D}">
      <dgm:prSet/>
      <dgm:spPr/>
      <dgm:t>
        <a:bodyPr/>
        <a:lstStyle/>
        <a:p>
          <a:endParaRPr lang="nl-BE"/>
        </a:p>
      </dgm:t>
    </dgm:pt>
    <dgm:pt modelId="{9D8093D9-480D-478E-9C81-F90356CE30BF}" type="sibTrans" cxnId="{134D54AA-67C8-4B9E-8FB9-07941A88255D}">
      <dgm:prSet/>
      <dgm:spPr/>
      <dgm:t>
        <a:bodyPr/>
        <a:lstStyle/>
        <a:p>
          <a:endParaRPr lang="nl-BE"/>
        </a:p>
      </dgm:t>
    </dgm:pt>
    <dgm:pt modelId="{F518E73B-8C87-4B5E-8EAA-DDE3AA5C2A0D}">
      <dgm:prSet phldrT="[Tekst]"/>
      <dgm:spPr>
        <a:ln>
          <a:prstDash val="sysDot"/>
        </a:ln>
      </dgm:spPr>
      <dgm:t>
        <a:bodyPr/>
        <a:lstStyle/>
        <a:p>
          <a:r>
            <a:rPr lang="nl-BE" b="1" dirty="0"/>
            <a:t>Wetenschaps-communicatie</a:t>
          </a:r>
        </a:p>
      </dgm:t>
    </dgm:pt>
    <dgm:pt modelId="{5C3A6648-9F78-49C4-850F-7ACE37460A0D}" type="parTrans" cxnId="{234EA981-A3A6-4537-A238-932F5E200305}">
      <dgm:prSet/>
      <dgm:spPr/>
      <dgm:t>
        <a:bodyPr/>
        <a:lstStyle/>
        <a:p>
          <a:endParaRPr lang="nl-BE"/>
        </a:p>
      </dgm:t>
    </dgm:pt>
    <dgm:pt modelId="{AE0D63BC-D6B5-49AA-9C8F-351C994775EA}" type="sibTrans" cxnId="{234EA981-A3A6-4537-A238-932F5E200305}">
      <dgm:prSet/>
      <dgm:spPr/>
      <dgm:t>
        <a:bodyPr/>
        <a:lstStyle/>
        <a:p>
          <a:endParaRPr lang="nl-BE"/>
        </a:p>
      </dgm:t>
    </dgm:pt>
    <dgm:pt modelId="{814D984C-26ED-489A-8B40-58BE71FEF4EF}">
      <dgm:prSet/>
      <dgm:spPr>
        <a:ln>
          <a:prstDash val="sysDot"/>
        </a:ln>
      </dgm:spPr>
      <dgm:t>
        <a:bodyPr/>
        <a:lstStyle/>
        <a:p>
          <a:r>
            <a:rPr lang="nl-BE" b="1" dirty="0"/>
            <a:t>Competenties</a:t>
          </a:r>
        </a:p>
      </dgm:t>
    </dgm:pt>
    <dgm:pt modelId="{CE82A55E-E38E-463A-88D0-EB551B999790}" type="parTrans" cxnId="{17D8C835-F2AF-482F-928C-F03D36A028C3}">
      <dgm:prSet/>
      <dgm:spPr/>
      <dgm:t>
        <a:bodyPr/>
        <a:lstStyle/>
        <a:p>
          <a:endParaRPr lang="nl-BE"/>
        </a:p>
      </dgm:t>
    </dgm:pt>
    <dgm:pt modelId="{EF6D9CC4-1F29-42A4-97CE-9701F899F188}" type="sibTrans" cxnId="{17D8C835-F2AF-482F-928C-F03D36A028C3}">
      <dgm:prSet/>
      <dgm:spPr/>
      <dgm:t>
        <a:bodyPr/>
        <a:lstStyle/>
        <a:p>
          <a:endParaRPr lang="nl-BE"/>
        </a:p>
      </dgm:t>
    </dgm:pt>
    <dgm:pt modelId="{E1699226-3715-475F-A4C3-14F475F9131A}">
      <dgm:prSet/>
      <dgm:spPr>
        <a:ln>
          <a:prstDash val="sysDot"/>
        </a:ln>
      </dgm:spPr>
      <dgm:t>
        <a:bodyPr/>
        <a:lstStyle/>
        <a:p>
          <a:r>
            <a:rPr lang="nl-BE" b="1" dirty="0"/>
            <a:t>Wetenschap</a:t>
          </a:r>
        </a:p>
      </dgm:t>
    </dgm:pt>
    <dgm:pt modelId="{3610D4DA-027F-4F77-916E-D95898C1485A}" type="parTrans" cxnId="{D33911F6-BACD-4BB2-8C1C-884DC272067B}">
      <dgm:prSet/>
      <dgm:spPr/>
      <dgm:t>
        <a:bodyPr/>
        <a:lstStyle/>
        <a:p>
          <a:endParaRPr lang="nl-BE"/>
        </a:p>
      </dgm:t>
    </dgm:pt>
    <dgm:pt modelId="{CC9DEEB0-C0D2-49DB-AA70-6923D8637E35}" type="sibTrans" cxnId="{D33911F6-BACD-4BB2-8C1C-884DC272067B}">
      <dgm:prSet/>
      <dgm:spPr/>
      <dgm:t>
        <a:bodyPr/>
        <a:lstStyle/>
        <a:p>
          <a:endParaRPr lang="nl-BE"/>
        </a:p>
      </dgm:t>
    </dgm:pt>
    <dgm:pt modelId="{57D36AE4-B4C3-4688-92AB-85B14D743B1C}">
      <dgm:prSet/>
      <dgm:spPr>
        <a:ln>
          <a:prstDash val="sysDot"/>
        </a:ln>
      </dgm:spPr>
      <dgm:t>
        <a:bodyPr/>
        <a:lstStyle/>
        <a:p>
          <a:r>
            <a:rPr lang="nl-BE" b="1" dirty="0"/>
            <a:t>Innovatie</a:t>
          </a:r>
        </a:p>
      </dgm:t>
    </dgm:pt>
    <dgm:pt modelId="{545CA773-07DD-4D86-99C6-0E38797927AF}" type="parTrans" cxnId="{FD4817DB-8379-4083-A9C3-A4D0979B0009}">
      <dgm:prSet/>
      <dgm:spPr/>
      <dgm:t>
        <a:bodyPr/>
        <a:lstStyle/>
        <a:p>
          <a:endParaRPr lang="nl-BE"/>
        </a:p>
      </dgm:t>
    </dgm:pt>
    <dgm:pt modelId="{AFF82A38-18DB-444B-80AE-F5AD4820BE38}" type="sibTrans" cxnId="{FD4817DB-8379-4083-A9C3-A4D0979B0009}">
      <dgm:prSet/>
      <dgm:spPr/>
      <dgm:t>
        <a:bodyPr/>
        <a:lstStyle/>
        <a:p>
          <a:endParaRPr lang="nl-BE"/>
        </a:p>
      </dgm:t>
    </dgm:pt>
    <dgm:pt modelId="{396CA689-6A26-41C5-865A-B8D859761270}" type="pres">
      <dgm:prSet presAssocID="{B28E5007-48A1-4F3B-948F-25939E272157}" presName="list" presStyleCnt="0">
        <dgm:presLayoutVars>
          <dgm:dir/>
          <dgm:animLvl val="lvl"/>
        </dgm:presLayoutVars>
      </dgm:prSet>
      <dgm:spPr/>
    </dgm:pt>
    <dgm:pt modelId="{A5BCC5F6-EF3A-40CD-9F0F-3C90C70EECC9}" type="pres">
      <dgm:prSet presAssocID="{EDD93677-68A4-4D95-A2D8-3AED0035C64F}" presName="posSpace" presStyleCnt="0"/>
      <dgm:spPr/>
    </dgm:pt>
    <dgm:pt modelId="{91D965AB-22A2-4463-80DA-210C812C7BF6}" type="pres">
      <dgm:prSet presAssocID="{EDD93677-68A4-4D95-A2D8-3AED0035C64F}" presName="vertFlow" presStyleCnt="0"/>
      <dgm:spPr/>
    </dgm:pt>
    <dgm:pt modelId="{94C172B3-A9B7-4E9D-BB1A-2D7F7C8428EA}" type="pres">
      <dgm:prSet presAssocID="{EDD93677-68A4-4D95-A2D8-3AED0035C64F}" presName="topSpace" presStyleCnt="0"/>
      <dgm:spPr/>
    </dgm:pt>
    <dgm:pt modelId="{D7CAB966-8C43-45E8-AD4E-97BC6D381EA7}" type="pres">
      <dgm:prSet presAssocID="{EDD93677-68A4-4D95-A2D8-3AED0035C64F}" presName="firstComp" presStyleCnt="0"/>
      <dgm:spPr/>
    </dgm:pt>
    <dgm:pt modelId="{FC588F42-5686-4E7D-97A7-3651E99A3637}" type="pres">
      <dgm:prSet presAssocID="{EDD93677-68A4-4D95-A2D8-3AED0035C64F}" presName="firstChild" presStyleLbl="bgAccFollowNode1" presStyleIdx="0" presStyleCnt="7"/>
      <dgm:spPr/>
    </dgm:pt>
    <dgm:pt modelId="{033A1563-A620-4D48-A575-9585E62C7BDB}" type="pres">
      <dgm:prSet presAssocID="{EDD93677-68A4-4D95-A2D8-3AED0035C64F}" presName="firstChildTx" presStyleLbl="bgAccFollowNode1" presStyleIdx="0" presStyleCnt="7">
        <dgm:presLayoutVars>
          <dgm:bulletEnabled val="1"/>
        </dgm:presLayoutVars>
      </dgm:prSet>
      <dgm:spPr/>
    </dgm:pt>
    <dgm:pt modelId="{12128FA5-96B6-4122-AC30-F7F345D46350}" type="pres">
      <dgm:prSet presAssocID="{814D984C-26ED-489A-8B40-58BE71FEF4EF}" presName="comp" presStyleCnt="0"/>
      <dgm:spPr/>
    </dgm:pt>
    <dgm:pt modelId="{04A711EB-5612-499E-94DF-DBFAFB8190AE}" type="pres">
      <dgm:prSet presAssocID="{814D984C-26ED-489A-8B40-58BE71FEF4EF}" presName="child" presStyleLbl="bgAccFollowNode1" presStyleIdx="1" presStyleCnt="7"/>
      <dgm:spPr/>
    </dgm:pt>
    <dgm:pt modelId="{A04D8200-B5B0-44A6-A5FA-51FF7193A9B4}" type="pres">
      <dgm:prSet presAssocID="{814D984C-26ED-489A-8B40-58BE71FEF4EF}" presName="childTx" presStyleLbl="bgAccFollowNode1" presStyleIdx="1" presStyleCnt="7">
        <dgm:presLayoutVars>
          <dgm:bulletEnabled val="1"/>
        </dgm:presLayoutVars>
      </dgm:prSet>
      <dgm:spPr/>
    </dgm:pt>
    <dgm:pt modelId="{BA4B1A2F-CEAE-44CC-8A70-58DA08FC2D0D}" type="pres">
      <dgm:prSet presAssocID="{B922B0D6-CAC2-4A4F-963B-FF05A435DEE7}" presName="comp" presStyleCnt="0"/>
      <dgm:spPr/>
    </dgm:pt>
    <dgm:pt modelId="{197B85C8-7A64-4A80-89F5-F5ABF1E476CC}" type="pres">
      <dgm:prSet presAssocID="{B922B0D6-CAC2-4A4F-963B-FF05A435DEE7}" presName="child" presStyleLbl="bgAccFollowNode1" presStyleIdx="2" presStyleCnt="7"/>
      <dgm:spPr/>
    </dgm:pt>
    <dgm:pt modelId="{CDDC8DBA-822A-47FB-A022-762ED8543435}" type="pres">
      <dgm:prSet presAssocID="{B922B0D6-CAC2-4A4F-963B-FF05A435DEE7}" presName="childTx" presStyleLbl="bgAccFollowNode1" presStyleIdx="2" presStyleCnt="7">
        <dgm:presLayoutVars>
          <dgm:bulletEnabled val="1"/>
        </dgm:presLayoutVars>
      </dgm:prSet>
      <dgm:spPr/>
    </dgm:pt>
    <dgm:pt modelId="{10B949A8-908D-42AB-BC05-410DF3F7E660}" type="pres">
      <dgm:prSet presAssocID="{EDD93677-68A4-4D95-A2D8-3AED0035C64F}" presName="negSpace" presStyleCnt="0"/>
      <dgm:spPr/>
    </dgm:pt>
    <dgm:pt modelId="{4B380A20-5DC6-4D81-916C-EB51472B9CF6}" type="pres">
      <dgm:prSet presAssocID="{EDD93677-68A4-4D95-A2D8-3AED0035C64F}" presName="circle" presStyleLbl="node1" presStyleIdx="0" presStyleCnt="2"/>
      <dgm:spPr/>
    </dgm:pt>
    <dgm:pt modelId="{745EA470-BD14-47E2-B582-F65CD6D86EF4}" type="pres">
      <dgm:prSet presAssocID="{12140648-D453-4DC9-9495-E95C4008E0FE}" presName="transSpace" presStyleCnt="0"/>
      <dgm:spPr/>
    </dgm:pt>
    <dgm:pt modelId="{4A86D9D0-E726-40CF-B840-C1B20586E95C}" type="pres">
      <dgm:prSet presAssocID="{BCEBBAD7-A820-4E45-BF39-1656BC78F40F}" presName="posSpace" presStyleCnt="0"/>
      <dgm:spPr/>
    </dgm:pt>
    <dgm:pt modelId="{17DA4716-8EC8-4607-BE15-D93357EDAA62}" type="pres">
      <dgm:prSet presAssocID="{BCEBBAD7-A820-4E45-BF39-1656BC78F40F}" presName="vertFlow" presStyleCnt="0"/>
      <dgm:spPr/>
    </dgm:pt>
    <dgm:pt modelId="{2C67EEAE-9F71-4353-8727-ADC40056367C}" type="pres">
      <dgm:prSet presAssocID="{BCEBBAD7-A820-4E45-BF39-1656BC78F40F}" presName="topSpace" presStyleCnt="0"/>
      <dgm:spPr/>
    </dgm:pt>
    <dgm:pt modelId="{A53021C1-248D-4D9A-A7B4-97D1166A94A6}" type="pres">
      <dgm:prSet presAssocID="{BCEBBAD7-A820-4E45-BF39-1656BC78F40F}" presName="firstComp" presStyleCnt="0"/>
      <dgm:spPr/>
    </dgm:pt>
    <dgm:pt modelId="{0CFC727D-F3CA-471D-946E-79C1533BEC56}" type="pres">
      <dgm:prSet presAssocID="{BCEBBAD7-A820-4E45-BF39-1656BC78F40F}" presName="firstChild" presStyleLbl="bgAccFollowNode1" presStyleIdx="3" presStyleCnt="7"/>
      <dgm:spPr/>
    </dgm:pt>
    <dgm:pt modelId="{CB15AC30-C712-4224-B99A-D7086D405275}" type="pres">
      <dgm:prSet presAssocID="{BCEBBAD7-A820-4E45-BF39-1656BC78F40F}" presName="firstChildTx" presStyleLbl="bgAccFollowNode1" presStyleIdx="3" presStyleCnt="7">
        <dgm:presLayoutVars>
          <dgm:bulletEnabled val="1"/>
        </dgm:presLayoutVars>
      </dgm:prSet>
      <dgm:spPr/>
    </dgm:pt>
    <dgm:pt modelId="{24175C25-6BAB-46E0-BE62-8CEF329F26A9}" type="pres">
      <dgm:prSet presAssocID="{E1699226-3715-475F-A4C3-14F475F9131A}" presName="comp" presStyleCnt="0"/>
      <dgm:spPr/>
    </dgm:pt>
    <dgm:pt modelId="{EA79FBD6-A515-4EF1-BFDD-C0A1014191DE}" type="pres">
      <dgm:prSet presAssocID="{E1699226-3715-475F-A4C3-14F475F9131A}" presName="child" presStyleLbl="bgAccFollowNode1" presStyleIdx="4" presStyleCnt="7"/>
      <dgm:spPr/>
    </dgm:pt>
    <dgm:pt modelId="{5797ABFF-A9A4-418C-957F-7D623E699E35}" type="pres">
      <dgm:prSet presAssocID="{E1699226-3715-475F-A4C3-14F475F9131A}" presName="childTx" presStyleLbl="bgAccFollowNode1" presStyleIdx="4" presStyleCnt="7">
        <dgm:presLayoutVars>
          <dgm:bulletEnabled val="1"/>
        </dgm:presLayoutVars>
      </dgm:prSet>
      <dgm:spPr/>
    </dgm:pt>
    <dgm:pt modelId="{E760CB40-C105-4054-B611-BD4489389FF5}" type="pres">
      <dgm:prSet presAssocID="{57D36AE4-B4C3-4688-92AB-85B14D743B1C}" presName="comp" presStyleCnt="0"/>
      <dgm:spPr/>
    </dgm:pt>
    <dgm:pt modelId="{CBD89758-574D-4507-85F3-D47D3FED4D3A}" type="pres">
      <dgm:prSet presAssocID="{57D36AE4-B4C3-4688-92AB-85B14D743B1C}" presName="child" presStyleLbl="bgAccFollowNode1" presStyleIdx="5" presStyleCnt="7"/>
      <dgm:spPr/>
    </dgm:pt>
    <dgm:pt modelId="{0BC6161F-A180-4970-B910-F11321BBD9FF}" type="pres">
      <dgm:prSet presAssocID="{57D36AE4-B4C3-4688-92AB-85B14D743B1C}" presName="childTx" presStyleLbl="bgAccFollowNode1" presStyleIdx="5" presStyleCnt="7">
        <dgm:presLayoutVars>
          <dgm:bulletEnabled val="1"/>
        </dgm:presLayoutVars>
      </dgm:prSet>
      <dgm:spPr/>
    </dgm:pt>
    <dgm:pt modelId="{EDB8982C-C748-4F92-9601-792BF3FC354E}" type="pres">
      <dgm:prSet presAssocID="{F518E73B-8C87-4B5E-8EAA-DDE3AA5C2A0D}" presName="comp" presStyleCnt="0"/>
      <dgm:spPr/>
    </dgm:pt>
    <dgm:pt modelId="{D15411D8-C45B-4773-83FA-863D855E1C40}" type="pres">
      <dgm:prSet presAssocID="{F518E73B-8C87-4B5E-8EAA-DDE3AA5C2A0D}" presName="child" presStyleLbl="bgAccFollowNode1" presStyleIdx="6" presStyleCnt="7"/>
      <dgm:spPr/>
    </dgm:pt>
    <dgm:pt modelId="{E02F78BC-2AAE-4353-8BA6-25FF90F7BA77}" type="pres">
      <dgm:prSet presAssocID="{F518E73B-8C87-4B5E-8EAA-DDE3AA5C2A0D}" presName="childTx" presStyleLbl="bgAccFollowNode1" presStyleIdx="6" presStyleCnt="7">
        <dgm:presLayoutVars>
          <dgm:bulletEnabled val="1"/>
        </dgm:presLayoutVars>
      </dgm:prSet>
      <dgm:spPr/>
    </dgm:pt>
    <dgm:pt modelId="{6C645896-1D3F-4CFB-82DF-F9593B7A96F7}" type="pres">
      <dgm:prSet presAssocID="{BCEBBAD7-A820-4E45-BF39-1656BC78F40F}" presName="negSpace" presStyleCnt="0"/>
      <dgm:spPr/>
    </dgm:pt>
    <dgm:pt modelId="{A7AF814F-968A-4CB8-83A5-D53990A39A12}" type="pres">
      <dgm:prSet presAssocID="{BCEBBAD7-A820-4E45-BF39-1656BC78F40F}" presName="circle" presStyleLbl="node1" presStyleIdx="1" presStyleCnt="2"/>
      <dgm:spPr/>
    </dgm:pt>
  </dgm:ptLst>
  <dgm:cxnLst>
    <dgm:cxn modelId="{8F9BCE0F-8C06-47AE-AB1D-74612D2BB57C}" type="presOf" srcId="{F518E73B-8C87-4B5E-8EAA-DDE3AA5C2A0D}" destId="{D15411D8-C45B-4773-83FA-863D855E1C40}" srcOrd="0" destOrd="0" presId="urn:microsoft.com/office/officeart/2005/8/layout/hList9"/>
    <dgm:cxn modelId="{9985651A-3593-4B0D-A568-2AC2A5C69428}" type="presOf" srcId="{57D36AE4-B4C3-4688-92AB-85B14D743B1C}" destId="{0BC6161F-A180-4970-B910-F11321BBD9FF}" srcOrd="1" destOrd="0" presId="urn:microsoft.com/office/officeart/2005/8/layout/hList9"/>
    <dgm:cxn modelId="{17D8C835-F2AF-482F-928C-F03D36A028C3}" srcId="{EDD93677-68A4-4D95-A2D8-3AED0035C64F}" destId="{814D984C-26ED-489A-8B40-58BE71FEF4EF}" srcOrd="1" destOrd="0" parTransId="{CE82A55E-E38E-463A-88D0-EB551B999790}" sibTransId="{EF6D9CC4-1F29-42A4-97CE-9701F899F188}"/>
    <dgm:cxn modelId="{AAB0613C-FC00-458D-904E-7357E77F4D2D}" srcId="{B28E5007-48A1-4F3B-948F-25939E272157}" destId="{BCEBBAD7-A820-4E45-BF39-1656BC78F40F}" srcOrd="1" destOrd="0" parTransId="{18FFD064-942D-4DF7-8790-17B7A3FC0327}" sibTransId="{1301C7F2-BC43-4424-AE7D-ABE7E1C24AE5}"/>
    <dgm:cxn modelId="{277C7961-3F63-4E7C-B8E1-C18881F41534}" type="presOf" srcId="{814D984C-26ED-489A-8B40-58BE71FEF4EF}" destId="{A04D8200-B5B0-44A6-A5FA-51FF7193A9B4}" srcOrd="1" destOrd="0" presId="urn:microsoft.com/office/officeart/2005/8/layout/hList9"/>
    <dgm:cxn modelId="{4CAB8C42-B471-4C00-8FA9-4D8CD6871F32}" type="presOf" srcId="{B28E5007-48A1-4F3B-948F-25939E272157}" destId="{396CA689-6A26-41C5-865A-B8D859761270}" srcOrd="0" destOrd="0" presId="urn:microsoft.com/office/officeart/2005/8/layout/hList9"/>
    <dgm:cxn modelId="{D9624769-D019-4A0A-9639-70F87CA5B83B}" srcId="{EDD93677-68A4-4D95-A2D8-3AED0035C64F}" destId="{61C148CF-62E5-4622-A972-8A62C2FB564E}" srcOrd="0" destOrd="0" parTransId="{FFD5C45B-F0CB-47E6-A1A5-9AD3F5080D51}" sibTransId="{69D22D47-2F3A-4D1D-83A0-9C4FD2C36738}"/>
    <dgm:cxn modelId="{AE26716C-2765-45AC-BE6D-98C05B70ABB1}" type="presOf" srcId="{5A5020C7-A4BF-4953-9779-283437DFE51F}" destId="{0CFC727D-F3CA-471D-946E-79C1533BEC56}" srcOrd="0" destOrd="0" presId="urn:microsoft.com/office/officeart/2005/8/layout/hList9"/>
    <dgm:cxn modelId="{D23D9352-D324-40F0-AFDB-1F500E140C57}" type="presOf" srcId="{B922B0D6-CAC2-4A4F-963B-FF05A435DEE7}" destId="{197B85C8-7A64-4A80-89F5-F5ABF1E476CC}" srcOrd="0" destOrd="0" presId="urn:microsoft.com/office/officeart/2005/8/layout/hList9"/>
    <dgm:cxn modelId="{87445F5A-1248-4315-B9F1-E164E20DE87A}" type="presOf" srcId="{57D36AE4-B4C3-4688-92AB-85B14D743B1C}" destId="{CBD89758-574D-4507-85F3-D47D3FED4D3A}" srcOrd="0" destOrd="0" presId="urn:microsoft.com/office/officeart/2005/8/layout/hList9"/>
    <dgm:cxn modelId="{234EA981-A3A6-4537-A238-932F5E200305}" srcId="{BCEBBAD7-A820-4E45-BF39-1656BC78F40F}" destId="{F518E73B-8C87-4B5E-8EAA-DDE3AA5C2A0D}" srcOrd="3" destOrd="0" parTransId="{5C3A6648-9F78-49C4-850F-7ACE37460A0D}" sibTransId="{AE0D63BC-D6B5-49AA-9C8F-351C994775EA}"/>
    <dgm:cxn modelId="{05B8F996-1F15-4AB8-A604-99E32594A241}" type="presOf" srcId="{E1699226-3715-475F-A4C3-14F475F9131A}" destId="{EA79FBD6-A515-4EF1-BFDD-C0A1014191DE}" srcOrd="0" destOrd="0" presId="urn:microsoft.com/office/officeart/2005/8/layout/hList9"/>
    <dgm:cxn modelId="{331D4498-5AA7-4BF0-85CB-F6F280E46DB3}" srcId="{B28E5007-48A1-4F3B-948F-25939E272157}" destId="{EDD93677-68A4-4D95-A2D8-3AED0035C64F}" srcOrd="0" destOrd="0" parTransId="{48F23F16-B27D-4309-85B6-51F4256E1BAB}" sibTransId="{12140648-D453-4DC9-9495-E95C4008E0FE}"/>
    <dgm:cxn modelId="{AC533E9A-F42C-4F2D-A875-8018E6BCECA9}" type="presOf" srcId="{B922B0D6-CAC2-4A4F-963B-FF05A435DEE7}" destId="{CDDC8DBA-822A-47FB-A022-762ED8543435}" srcOrd="1" destOrd="0" presId="urn:microsoft.com/office/officeart/2005/8/layout/hList9"/>
    <dgm:cxn modelId="{CE79E19C-1603-480C-98B3-C6957A4708F1}" type="presOf" srcId="{F518E73B-8C87-4B5E-8EAA-DDE3AA5C2A0D}" destId="{E02F78BC-2AAE-4353-8BA6-25FF90F7BA77}" srcOrd="1" destOrd="0" presId="urn:microsoft.com/office/officeart/2005/8/layout/hList9"/>
    <dgm:cxn modelId="{80620BA2-93D3-47D9-B83B-F311B7B42BE3}" type="presOf" srcId="{61C148CF-62E5-4622-A972-8A62C2FB564E}" destId="{033A1563-A620-4D48-A575-9585E62C7BDB}" srcOrd="1" destOrd="0" presId="urn:microsoft.com/office/officeart/2005/8/layout/hList9"/>
    <dgm:cxn modelId="{27A478A2-E4CC-42D3-80DC-F8928CFE7103}" type="presOf" srcId="{E1699226-3715-475F-A4C3-14F475F9131A}" destId="{5797ABFF-A9A4-418C-957F-7D623E699E35}" srcOrd="1" destOrd="0" presId="urn:microsoft.com/office/officeart/2005/8/layout/hList9"/>
    <dgm:cxn modelId="{134D54AA-67C8-4B9E-8FB9-07941A88255D}" srcId="{BCEBBAD7-A820-4E45-BF39-1656BC78F40F}" destId="{5A5020C7-A4BF-4953-9779-283437DFE51F}" srcOrd="0" destOrd="0" parTransId="{93FE23EE-22BC-4443-90A6-EAEB96380E29}" sibTransId="{9D8093D9-480D-478E-9C81-F90356CE30BF}"/>
    <dgm:cxn modelId="{165B86BB-A1BE-4B55-8762-1041D25F4150}" type="presOf" srcId="{5A5020C7-A4BF-4953-9779-283437DFE51F}" destId="{CB15AC30-C712-4224-B99A-D7086D405275}" srcOrd="1" destOrd="0" presId="urn:microsoft.com/office/officeart/2005/8/layout/hList9"/>
    <dgm:cxn modelId="{952D79BC-CC33-43D9-90E0-64BF8DCCD504}" type="presOf" srcId="{61C148CF-62E5-4622-A972-8A62C2FB564E}" destId="{FC588F42-5686-4E7D-97A7-3651E99A3637}" srcOrd="0" destOrd="0" presId="urn:microsoft.com/office/officeart/2005/8/layout/hList9"/>
    <dgm:cxn modelId="{FD4817DB-8379-4083-A9C3-A4D0979B0009}" srcId="{BCEBBAD7-A820-4E45-BF39-1656BC78F40F}" destId="{57D36AE4-B4C3-4688-92AB-85B14D743B1C}" srcOrd="2" destOrd="0" parTransId="{545CA773-07DD-4D86-99C6-0E38797927AF}" sibTransId="{AFF82A38-18DB-444B-80AE-F5AD4820BE38}"/>
    <dgm:cxn modelId="{BE58B5E4-A5D9-4AA3-98FC-46C4DECA66D5}" type="presOf" srcId="{814D984C-26ED-489A-8B40-58BE71FEF4EF}" destId="{04A711EB-5612-499E-94DF-DBFAFB8190AE}" srcOrd="0" destOrd="0" presId="urn:microsoft.com/office/officeart/2005/8/layout/hList9"/>
    <dgm:cxn modelId="{D33911F6-BACD-4BB2-8C1C-884DC272067B}" srcId="{BCEBBAD7-A820-4E45-BF39-1656BC78F40F}" destId="{E1699226-3715-475F-A4C3-14F475F9131A}" srcOrd="1" destOrd="0" parTransId="{3610D4DA-027F-4F77-916E-D95898C1485A}" sibTransId="{CC9DEEB0-C0D2-49DB-AA70-6923D8637E35}"/>
    <dgm:cxn modelId="{E058CAF7-B8E3-4F7A-9806-41729B6B20E4}" srcId="{EDD93677-68A4-4D95-A2D8-3AED0035C64F}" destId="{B922B0D6-CAC2-4A4F-963B-FF05A435DEE7}" srcOrd="2" destOrd="0" parTransId="{F1D8D1DD-A5A8-4582-926C-9E84151968C0}" sibTransId="{C445E634-2F36-4B9A-B30A-E1F0ACA1092E}"/>
    <dgm:cxn modelId="{F1C133FB-F1EA-4CAA-BF88-BB5A95FB8B79}" type="presOf" srcId="{BCEBBAD7-A820-4E45-BF39-1656BC78F40F}" destId="{A7AF814F-968A-4CB8-83A5-D53990A39A12}" srcOrd="0" destOrd="0" presId="urn:microsoft.com/office/officeart/2005/8/layout/hList9"/>
    <dgm:cxn modelId="{4FF208FD-B871-44A5-B517-B1A43BF9D380}" type="presOf" srcId="{EDD93677-68A4-4D95-A2D8-3AED0035C64F}" destId="{4B380A20-5DC6-4D81-916C-EB51472B9CF6}" srcOrd="0" destOrd="0" presId="urn:microsoft.com/office/officeart/2005/8/layout/hList9"/>
    <dgm:cxn modelId="{D0E3CAD5-B62B-4C20-8E6F-4CD18C42D0EF}" type="presParOf" srcId="{396CA689-6A26-41C5-865A-B8D859761270}" destId="{A5BCC5F6-EF3A-40CD-9F0F-3C90C70EECC9}" srcOrd="0" destOrd="0" presId="urn:microsoft.com/office/officeart/2005/8/layout/hList9"/>
    <dgm:cxn modelId="{C56E6394-1B26-4964-95B4-A38A8435FD22}" type="presParOf" srcId="{396CA689-6A26-41C5-865A-B8D859761270}" destId="{91D965AB-22A2-4463-80DA-210C812C7BF6}" srcOrd="1" destOrd="0" presId="urn:microsoft.com/office/officeart/2005/8/layout/hList9"/>
    <dgm:cxn modelId="{F8492043-562D-495F-873C-1F0E34718A32}" type="presParOf" srcId="{91D965AB-22A2-4463-80DA-210C812C7BF6}" destId="{94C172B3-A9B7-4E9D-BB1A-2D7F7C8428EA}" srcOrd="0" destOrd="0" presId="urn:microsoft.com/office/officeart/2005/8/layout/hList9"/>
    <dgm:cxn modelId="{041AC7AD-D36D-43A0-B7AF-047938751F6D}" type="presParOf" srcId="{91D965AB-22A2-4463-80DA-210C812C7BF6}" destId="{D7CAB966-8C43-45E8-AD4E-97BC6D381EA7}" srcOrd="1" destOrd="0" presId="urn:microsoft.com/office/officeart/2005/8/layout/hList9"/>
    <dgm:cxn modelId="{9302207B-4E11-4CBA-941D-A87D6E7F9C42}" type="presParOf" srcId="{D7CAB966-8C43-45E8-AD4E-97BC6D381EA7}" destId="{FC588F42-5686-4E7D-97A7-3651E99A3637}" srcOrd="0" destOrd="0" presId="urn:microsoft.com/office/officeart/2005/8/layout/hList9"/>
    <dgm:cxn modelId="{27CA28AB-30F2-4B2F-868A-A3436A813DBB}" type="presParOf" srcId="{D7CAB966-8C43-45E8-AD4E-97BC6D381EA7}" destId="{033A1563-A620-4D48-A575-9585E62C7BDB}" srcOrd="1" destOrd="0" presId="urn:microsoft.com/office/officeart/2005/8/layout/hList9"/>
    <dgm:cxn modelId="{6DAC6D48-5A96-4A9A-BA36-ACB1C52C0033}" type="presParOf" srcId="{91D965AB-22A2-4463-80DA-210C812C7BF6}" destId="{12128FA5-96B6-4122-AC30-F7F345D46350}" srcOrd="2" destOrd="0" presId="urn:microsoft.com/office/officeart/2005/8/layout/hList9"/>
    <dgm:cxn modelId="{72467524-35B5-47EE-9330-261FBCFC0361}" type="presParOf" srcId="{12128FA5-96B6-4122-AC30-F7F345D46350}" destId="{04A711EB-5612-499E-94DF-DBFAFB8190AE}" srcOrd="0" destOrd="0" presId="urn:microsoft.com/office/officeart/2005/8/layout/hList9"/>
    <dgm:cxn modelId="{ED1129F0-4262-4B23-B9D2-FAF04C6B1D29}" type="presParOf" srcId="{12128FA5-96B6-4122-AC30-F7F345D46350}" destId="{A04D8200-B5B0-44A6-A5FA-51FF7193A9B4}" srcOrd="1" destOrd="0" presId="urn:microsoft.com/office/officeart/2005/8/layout/hList9"/>
    <dgm:cxn modelId="{0D28ECF8-FEE5-4A67-A9B5-8FBFD4E6601A}" type="presParOf" srcId="{91D965AB-22A2-4463-80DA-210C812C7BF6}" destId="{BA4B1A2F-CEAE-44CC-8A70-58DA08FC2D0D}" srcOrd="3" destOrd="0" presId="urn:microsoft.com/office/officeart/2005/8/layout/hList9"/>
    <dgm:cxn modelId="{7E3D5C83-6C63-438E-9365-313B13D7F7ED}" type="presParOf" srcId="{BA4B1A2F-CEAE-44CC-8A70-58DA08FC2D0D}" destId="{197B85C8-7A64-4A80-89F5-F5ABF1E476CC}" srcOrd="0" destOrd="0" presId="urn:microsoft.com/office/officeart/2005/8/layout/hList9"/>
    <dgm:cxn modelId="{0BD6728C-2812-4FF2-84AD-CD7959CA7910}" type="presParOf" srcId="{BA4B1A2F-CEAE-44CC-8A70-58DA08FC2D0D}" destId="{CDDC8DBA-822A-47FB-A022-762ED8543435}" srcOrd="1" destOrd="0" presId="urn:microsoft.com/office/officeart/2005/8/layout/hList9"/>
    <dgm:cxn modelId="{27009370-1EB7-46BE-97B7-71C2CD4619BE}" type="presParOf" srcId="{396CA689-6A26-41C5-865A-B8D859761270}" destId="{10B949A8-908D-42AB-BC05-410DF3F7E660}" srcOrd="2" destOrd="0" presId="urn:microsoft.com/office/officeart/2005/8/layout/hList9"/>
    <dgm:cxn modelId="{CEE835BA-0B6B-4BC7-9039-3B8A5BF214E1}" type="presParOf" srcId="{396CA689-6A26-41C5-865A-B8D859761270}" destId="{4B380A20-5DC6-4D81-916C-EB51472B9CF6}" srcOrd="3" destOrd="0" presId="urn:microsoft.com/office/officeart/2005/8/layout/hList9"/>
    <dgm:cxn modelId="{AEF254D5-BE66-4327-9E1A-CC6EDDF2F8FF}" type="presParOf" srcId="{396CA689-6A26-41C5-865A-B8D859761270}" destId="{745EA470-BD14-47E2-B582-F65CD6D86EF4}" srcOrd="4" destOrd="0" presId="urn:microsoft.com/office/officeart/2005/8/layout/hList9"/>
    <dgm:cxn modelId="{712F5E3A-2D84-40CC-A1D1-9E35DA33198F}" type="presParOf" srcId="{396CA689-6A26-41C5-865A-B8D859761270}" destId="{4A86D9D0-E726-40CF-B840-C1B20586E95C}" srcOrd="5" destOrd="0" presId="urn:microsoft.com/office/officeart/2005/8/layout/hList9"/>
    <dgm:cxn modelId="{A465FC6F-8449-40D6-882A-558DD9730FE0}" type="presParOf" srcId="{396CA689-6A26-41C5-865A-B8D859761270}" destId="{17DA4716-8EC8-4607-BE15-D93357EDAA62}" srcOrd="6" destOrd="0" presId="urn:microsoft.com/office/officeart/2005/8/layout/hList9"/>
    <dgm:cxn modelId="{DCB4CA00-B8FA-4B8F-BD2B-BEE83F741D43}" type="presParOf" srcId="{17DA4716-8EC8-4607-BE15-D93357EDAA62}" destId="{2C67EEAE-9F71-4353-8727-ADC40056367C}" srcOrd="0" destOrd="0" presId="urn:microsoft.com/office/officeart/2005/8/layout/hList9"/>
    <dgm:cxn modelId="{2BDB5396-EF49-49A6-AE52-1CB4F2F3C579}" type="presParOf" srcId="{17DA4716-8EC8-4607-BE15-D93357EDAA62}" destId="{A53021C1-248D-4D9A-A7B4-97D1166A94A6}" srcOrd="1" destOrd="0" presId="urn:microsoft.com/office/officeart/2005/8/layout/hList9"/>
    <dgm:cxn modelId="{43E2D6DF-7A94-46D6-BA96-CFCBEAECD015}" type="presParOf" srcId="{A53021C1-248D-4D9A-A7B4-97D1166A94A6}" destId="{0CFC727D-F3CA-471D-946E-79C1533BEC56}" srcOrd="0" destOrd="0" presId="urn:microsoft.com/office/officeart/2005/8/layout/hList9"/>
    <dgm:cxn modelId="{BBE49892-4F9D-4ED9-8147-4F4BEEB5C65E}" type="presParOf" srcId="{A53021C1-248D-4D9A-A7B4-97D1166A94A6}" destId="{CB15AC30-C712-4224-B99A-D7086D405275}" srcOrd="1" destOrd="0" presId="urn:microsoft.com/office/officeart/2005/8/layout/hList9"/>
    <dgm:cxn modelId="{54A14833-19A1-46D8-A400-676973A0EF39}" type="presParOf" srcId="{17DA4716-8EC8-4607-BE15-D93357EDAA62}" destId="{24175C25-6BAB-46E0-BE62-8CEF329F26A9}" srcOrd="2" destOrd="0" presId="urn:microsoft.com/office/officeart/2005/8/layout/hList9"/>
    <dgm:cxn modelId="{92E0CFD8-7B87-4700-AFA8-A29C702E9C07}" type="presParOf" srcId="{24175C25-6BAB-46E0-BE62-8CEF329F26A9}" destId="{EA79FBD6-A515-4EF1-BFDD-C0A1014191DE}" srcOrd="0" destOrd="0" presId="urn:microsoft.com/office/officeart/2005/8/layout/hList9"/>
    <dgm:cxn modelId="{FEE94A53-A176-49CD-834F-A78296CE8D10}" type="presParOf" srcId="{24175C25-6BAB-46E0-BE62-8CEF329F26A9}" destId="{5797ABFF-A9A4-418C-957F-7D623E699E35}" srcOrd="1" destOrd="0" presId="urn:microsoft.com/office/officeart/2005/8/layout/hList9"/>
    <dgm:cxn modelId="{692DDB7E-107F-4708-B7FF-3C4462436167}" type="presParOf" srcId="{17DA4716-8EC8-4607-BE15-D93357EDAA62}" destId="{E760CB40-C105-4054-B611-BD4489389FF5}" srcOrd="3" destOrd="0" presId="urn:microsoft.com/office/officeart/2005/8/layout/hList9"/>
    <dgm:cxn modelId="{E745DB07-7BBF-4D4A-8BF4-4FF690BCE7CB}" type="presParOf" srcId="{E760CB40-C105-4054-B611-BD4489389FF5}" destId="{CBD89758-574D-4507-85F3-D47D3FED4D3A}" srcOrd="0" destOrd="0" presId="urn:microsoft.com/office/officeart/2005/8/layout/hList9"/>
    <dgm:cxn modelId="{499E0511-FE02-45AF-8ED2-1AE632B11532}" type="presParOf" srcId="{E760CB40-C105-4054-B611-BD4489389FF5}" destId="{0BC6161F-A180-4970-B910-F11321BBD9FF}" srcOrd="1" destOrd="0" presId="urn:microsoft.com/office/officeart/2005/8/layout/hList9"/>
    <dgm:cxn modelId="{97510780-153F-487E-BFB0-FA4BD398223C}" type="presParOf" srcId="{17DA4716-8EC8-4607-BE15-D93357EDAA62}" destId="{EDB8982C-C748-4F92-9601-792BF3FC354E}" srcOrd="4" destOrd="0" presId="urn:microsoft.com/office/officeart/2005/8/layout/hList9"/>
    <dgm:cxn modelId="{AD8A1D81-F898-4488-9F01-72A07F7CE274}" type="presParOf" srcId="{EDB8982C-C748-4F92-9601-792BF3FC354E}" destId="{D15411D8-C45B-4773-83FA-863D855E1C40}" srcOrd="0" destOrd="0" presId="urn:microsoft.com/office/officeart/2005/8/layout/hList9"/>
    <dgm:cxn modelId="{6647682E-87AD-4819-BB1C-AED4368C4E89}" type="presParOf" srcId="{EDB8982C-C748-4F92-9601-792BF3FC354E}" destId="{E02F78BC-2AAE-4353-8BA6-25FF90F7BA77}" srcOrd="1" destOrd="0" presId="urn:microsoft.com/office/officeart/2005/8/layout/hList9"/>
    <dgm:cxn modelId="{1F735E8E-73E6-4375-A6C5-A6A1F0E01339}" type="presParOf" srcId="{396CA689-6A26-41C5-865A-B8D859761270}" destId="{6C645896-1D3F-4CFB-82DF-F9593B7A96F7}" srcOrd="7" destOrd="0" presId="urn:microsoft.com/office/officeart/2005/8/layout/hList9"/>
    <dgm:cxn modelId="{0E48D345-BD39-4EC0-8A17-105CF4BF7DCE}" type="presParOf" srcId="{396CA689-6A26-41C5-865A-B8D859761270}" destId="{A7AF814F-968A-4CB8-83A5-D53990A39A12}" srcOrd="8" destOrd="0" presId="urn:microsoft.com/office/officeart/2005/8/layout/hList9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8B0BDBEC-7D82-41A7-A846-54A3D278AA93}" type="doc">
      <dgm:prSet loTypeId="urn:microsoft.com/office/officeart/2008/layout/VerticalCurvedList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nl-BE"/>
        </a:p>
      </dgm:t>
    </dgm:pt>
    <dgm:pt modelId="{B808F5E3-357E-44FA-AB7D-A8054F16C10A}">
      <dgm:prSet phldrT="[Tekst]"/>
      <dgm:spPr/>
      <dgm:t>
        <a:bodyPr/>
        <a:lstStyle/>
        <a:p>
          <a:r>
            <a:rPr lang="nl-BE" dirty="0"/>
            <a:t>Werk en competenties</a:t>
          </a:r>
        </a:p>
      </dgm:t>
    </dgm:pt>
    <dgm:pt modelId="{F8D4CD7B-FD13-4CB1-B403-2309134AC389}" type="parTrans" cxnId="{8F127678-BD6C-46A3-B8A0-E6E1109AA827}">
      <dgm:prSet/>
      <dgm:spPr/>
      <dgm:t>
        <a:bodyPr/>
        <a:lstStyle/>
        <a:p>
          <a:endParaRPr lang="nl-BE"/>
        </a:p>
      </dgm:t>
    </dgm:pt>
    <dgm:pt modelId="{85463160-43F8-4C1B-9D61-5FCA1EC0D7FE}" type="sibTrans" cxnId="{8F127678-BD6C-46A3-B8A0-E6E1109AA827}">
      <dgm:prSet/>
      <dgm:spPr/>
      <dgm:t>
        <a:bodyPr/>
        <a:lstStyle/>
        <a:p>
          <a:endParaRPr lang="nl-BE"/>
        </a:p>
      </dgm:t>
    </dgm:pt>
    <dgm:pt modelId="{23E7DB7A-B35F-4CD5-9E41-EFD396BA53BB}">
      <dgm:prSet phldrT="[Tekst]"/>
      <dgm:spPr/>
      <dgm:t>
        <a:bodyPr/>
        <a:lstStyle/>
        <a:p>
          <a:r>
            <a:rPr lang="nl-BE" dirty="0"/>
            <a:t>Economisch beleid</a:t>
          </a:r>
        </a:p>
      </dgm:t>
    </dgm:pt>
    <dgm:pt modelId="{7C6CA17C-2631-49C2-8BB1-8ECA08B90917}" type="parTrans" cxnId="{F8B560D4-3A6A-4C38-BB15-B363D33758D1}">
      <dgm:prSet/>
      <dgm:spPr/>
      <dgm:t>
        <a:bodyPr/>
        <a:lstStyle/>
        <a:p>
          <a:endParaRPr lang="nl-BE"/>
        </a:p>
      </dgm:t>
    </dgm:pt>
    <dgm:pt modelId="{0F985A43-65D7-4D5C-8F3B-1DC59CCFF32D}" type="sibTrans" cxnId="{F8B560D4-3A6A-4C38-BB15-B363D33758D1}">
      <dgm:prSet/>
      <dgm:spPr/>
      <dgm:t>
        <a:bodyPr/>
        <a:lstStyle/>
        <a:p>
          <a:endParaRPr lang="nl-BE"/>
        </a:p>
      </dgm:t>
    </dgm:pt>
    <dgm:pt modelId="{9D814E6D-5E9A-49F8-8AA3-BCDDDF7DD36B}">
      <dgm:prSet phldrT="[Tekst]"/>
      <dgm:spPr/>
      <dgm:t>
        <a:bodyPr/>
        <a:lstStyle/>
        <a:p>
          <a:r>
            <a:rPr lang="nl-BE" dirty="0"/>
            <a:t>Wetenschapsbeleid</a:t>
          </a:r>
        </a:p>
      </dgm:t>
    </dgm:pt>
    <dgm:pt modelId="{253E66DA-27C2-41BD-B315-E81C8AF5E422}" type="parTrans" cxnId="{BA6AAC57-C5F4-4776-AC27-7A4A1AD40DF2}">
      <dgm:prSet/>
      <dgm:spPr/>
      <dgm:t>
        <a:bodyPr/>
        <a:lstStyle/>
        <a:p>
          <a:endParaRPr lang="nl-BE"/>
        </a:p>
      </dgm:t>
    </dgm:pt>
    <dgm:pt modelId="{577B1A2F-9992-4E0C-8938-2030BC096542}" type="sibTrans" cxnId="{BA6AAC57-C5F4-4776-AC27-7A4A1AD40DF2}">
      <dgm:prSet/>
      <dgm:spPr/>
      <dgm:t>
        <a:bodyPr/>
        <a:lstStyle/>
        <a:p>
          <a:endParaRPr lang="nl-BE"/>
        </a:p>
      </dgm:t>
    </dgm:pt>
    <dgm:pt modelId="{FDF680ED-B0B0-4C37-A8C5-60E61C90F877}">
      <dgm:prSet/>
      <dgm:spPr/>
      <dgm:t>
        <a:bodyPr/>
        <a:lstStyle/>
        <a:p>
          <a:r>
            <a:rPr lang="nl-BE" dirty="0"/>
            <a:t>Innovatiebeleid</a:t>
          </a:r>
        </a:p>
      </dgm:t>
    </dgm:pt>
    <dgm:pt modelId="{ACA2A39E-DA39-415F-9A4C-2AC07578BA20}" type="parTrans" cxnId="{C40D1A2F-8E5F-47C2-814C-440495BFF37B}">
      <dgm:prSet/>
      <dgm:spPr/>
      <dgm:t>
        <a:bodyPr/>
        <a:lstStyle/>
        <a:p>
          <a:endParaRPr lang="nl-BE"/>
        </a:p>
      </dgm:t>
    </dgm:pt>
    <dgm:pt modelId="{68A00267-4CB4-4BDA-BC22-329E81D8D041}" type="sibTrans" cxnId="{C40D1A2F-8E5F-47C2-814C-440495BFF37B}">
      <dgm:prSet/>
      <dgm:spPr/>
      <dgm:t>
        <a:bodyPr/>
        <a:lstStyle/>
        <a:p>
          <a:endParaRPr lang="nl-BE"/>
        </a:p>
      </dgm:t>
    </dgm:pt>
    <dgm:pt modelId="{D284C63B-4A66-4F57-809F-09C0667032E4}">
      <dgm:prSet/>
      <dgm:spPr/>
      <dgm:t>
        <a:bodyPr/>
        <a:lstStyle/>
        <a:p>
          <a:r>
            <a:rPr lang="nl-BE" dirty="0"/>
            <a:t>Sociale economie</a:t>
          </a:r>
        </a:p>
      </dgm:t>
    </dgm:pt>
    <dgm:pt modelId="{874E504D-9CEF-48F2-B4A9-77B98193A10A}" type="parTrans" cxnId="{20E43193-2F22-440B-9A6B-DB0172458D27}">
      <dgm:prSet/>
      <dgm:spPr/>
      <dgm:t>
        <a:bodyPr/>
        <a:lstStyle/>
        <a:p>
          <a:endParaRPr lang="nl-BE"/>
        </a:p>
      </dgm:t>
    </dgm:pt>
    <dgm:pt modelId="{68383797-FD93-4713-B9AC-7BC41CDCB9F9}" type="sibTrans" cxnId="{20E43193-2F22-440B-9A6B-DB0172458D27}">
      <dgm:prSet/>
      <dgm:spPr/>
      <dgm:t>
        <a:bodyPr/>
        <a:lstStyle/>
        <a:p>
          <a:endParaRPr lang="nl-BE"/>
        </a:p>
      </dgm:t>
    </dgm:pt>
    <dgm:pt modelId="{FB715F42-28E6-439B-9E33-8FF544F601AE}" type="pres">
      <dgm:prSet presAssocID="{8B0BDBEC-7D82-41A7-A846-54A3D278AA93}" presName="Name0" presStyleCnt="0">
        <dgm:presLayoutVars>
          <dgm:chMax val="7"/>
          <dgm:chPref val="7"/>
          <dgm:dir/>
        </dgm:presLayoutVars>
      </dgm:prSet>
      <dgm:spPr/>
    </dgm:pt>
    <dgm:pt modelId="{6BDD4988-1ECB-4F19-BCDB-BD830F6AF25D}" type="pres">
      <dgm:prSet presAssocID="{8B0BDBEC-7D82-41A7-A846-54A3D278AA93}" presName="Name1" presStyleCnt="0"/>
      <dgm:spPr/>
    </dgm:pt>
    <dgm:pt modelId="{57E143AE-3EB9-4959-B341-225DEFE72B51}" type="pres">
      <dgm:prSet presAssocID="{8B0BDBEC-7D82-41A7-A846-54A3D278AA93}" presName="cycle" presStyleCnt="0"/>
      <dgm:spPr/>
    </dgm:pt>
    <dgm:pt modelId="{2A10F480-F634-4D01-A9C3-6B0327EBB96A}" type="pres">
      <dgm:prSet presAssocID="{8B0BDBEC-7D82-41A7-A846-54A3D278AA93}" presName="srcNode" presStyleLbl="node1" presStyleIdx="0" presStyleCnt="5"/>
      <dgm:spPr/>
    </dgm:pt>
    <dgm:pt modelId="{2CB8C521-7188-48A8-93D7-06F26E6D7C98}" type="pres">
      <dgm:prSet presAssocID="{8B0BDBEC-7D82-41A7-A846-54A3D278AA93}" presName="conn" presStyleLbl="parChTrans1D2" presStyleIdx="0" presStyleCnt="1"/>
      <dgm:spPr/>
    </dgm:pt>
    <dgm:pt modelId="{4155BAC2-78F9-4B0F-9049-B94384820CD5}" type="pres">
      <dgm:prSet presAssocID="{8B0BDBEC-7D82-41A7-A846-54A3D278AA93}" presName="extraNode" presStyleLbl="node1" presStyleIdx="0" presStyleCnt="5"/>
      <dgm:spPr/>
    </dgm:pt>
    <dgm:pt modelId="{EAB02F99-61AE-4EBE-9C49-E0F1197256CB}" type="pres">
      <dgm:prSet presAssocID="{8B0BDBEC-7D82-41A7-A846-54A3D278AA93}" presName="dstNode" presStyleLbl="node1" presStyleIdx="0" presStyleCnt="5"/>
      <dgm:spPr/>
    </dgm:pt>
    <dgm:pt modelId="{42D65DFF-3EEB-4478-87CA-DD58959D64E9}" type="pres">
      <dgm:prSet presAssocID="{B808F5E3-357E-44FA-AB7D-A8054F16C10A}" presName="text_1" presStyleLbl="node1" presStyleIdx="0" presStyleCnt="5">
        <dgm:presLayoutVars>
          <dgm:bulletEnabled val="1"/>
        </dgm:presLayoutVars>
      </dgm:prSet>
      <dgm:spPr/>
    </dgm:pt>
    <dgm:pt modelId="{F2E68E07-1AE4-4C01-8B53-04DECBAA2110}" type="pres">
      <dgm:prSet presAssocID="{B808F5E3-357E-44FA-AB7D-A8054F16C10A}" presName="accent_1" presStyleCnt="0"/>
      <dgm:spPr/>
    </dgm:pt>
    <dgm:pt modelId="{C4815B4D-CB67-4673-B8BE-6515400FB381}" type="pres">
      <dgm:prSet presAssocID="{B808F5E3-357E-44FA-AB7D-A8054F16C10A}" presName="accentRepeatNode" presStyleLbl="solidFgAcc1" presStyleIdx="0" presStyleCnt="5"/>
      <dgm:spPr>
        <a:solidFill>
          <a:srgbClr val="0CCE8D"/>
        </a:solidFill>
      </dgm:spPr>
    </dgm:pt>
    <dgm:pt modelId="{D46CEBA2-B555-4853-A29B-7DAB79620A3A}" type="pres">
      <dgm:prSet presAssocID="{23E7DB7A-B35F-4CD5-9E41-EFD396BA53BB}" presName="text_2" presStyleLbl="node1" presStyleIdx="1" presStyleCnt="5">
        <dgm:presLayoutVars>
          <dgm:bulletEnabled val="1"/>
        </dgm:presLayoutVars>
      </dgm:prSet>
      <dgm:spPr/>
    </dgm:pt>
    <dgm:pt modelId="{29E7501A-BEF7-4564-A387-C46B2620C05B}" type="pres">
      <dgm:prSet presAssocID="{23E7DB7A-B35F-4CD5-9E41-EFD396BA53BB}" presName="accent_2" presStyleCnt="0"/>
      <dgm:spPr/>
    </dgm:pt>
    <dgm:pt modelId="{87D6FC44-EBD3-4903-9219-C3FAF116937B}" type="pres">
      <dgm:prSet presAssocID="{23E7DB7A-B35F-4CD5-9E41-EFD396BA53BB}" presName="accentRepeatNode" presStyleLbl="solidFgAcc1" presStyleIdx="1" presStyleCnt="5"/>
      <dgm:spPr>
        <a:solidFill>
          <a:srgbClr val="0CCE8D"/>
        </a:solidFill>
      </dgm:spPr>
    </dgm:pt>
    <dgm:pt modelId="{BFAFC3FE-12BA-4A6C-BF0A-3B2F82AA843A}" type="pres">
      <dgm:prSet presAssocID="{9D814E6D-5E9A-49F8-8AA3-BCDDDF7DD36B}" presName="text_3" presStyleLbl="node1" presStyleIdx="2" presStyleCnt="5">
        <dgm:presLayoutVars>
          <dgm:bulletEnabled val="1"/>
        </dgm:presLayoutVars>
      </dgm:prSet>
      <dgm:spPr/>
    </dgm:pt>
    <dgm:pt modelId="{393777D9-C831-4152-B2EC-7A6C18FE12E4}" type="pres">
      <dgm:prSet presAssocID="{9D814E6D-5E9A-49F8-8AA3-BCDDDF7DD36B}" presName="accent_3" presStyleCnt="0"/>
      <dgm:spPr/>
    </dgm:pt>
    <dgm:pt modelId="{A3855BF3-A678-452C-9016-972093838604}" type="pres">
      <dgm:prSet presAssocID="{9D814E6D-5E9A-49F8-8AA3-BCDDDF7DD36B}" presName="accentRepeatNode" presStyleLbl="solidFgAcc1" presStyleIdx="2" presStyleCnt="5"/>
      <dgm:spPr>
        <a:solidFill>
          <a:srgbClr val="0CCE8D"/>
        </a:solidFill>
      </dgm:spPr>
    </dgm:pt>
    <dgm:pt modelId="{60F69436-8742-4C8F-BB47-A4898A1E8347}" type="pres">
      <dgm:prSet presAssocID="{FDF680ED-B0B0-4C37-A8C5-60E61C90F877}" presName="text_4" presStyleLbl="node1" presStyleIdx="3" presStyleCnt="5">
        <dgm:presLayoutVars>
          <dgm:bulletEnabled val="1"/>
        </dgm:presLayoutVars>
      </dgm:prSet>
      <dgm:spPr/>
    </dgm:pt>
    <dgm:pt modelId="{FA63324E-277F-4FF8-A83E-90E482C7C0B6}" type="pres">
      <dgm:prSet presAssocID="{FDF680ED-B0B0-4C37-A8C5-60E61C90F877}" presName="accent_4" presStyleCnt="0"/>
      <dgm:spPr/>
    </dgm:pt>
    <dgm:pt modelId="{342701BB-E138-40AE-857E-A31C8BDDF9B8}" type="pres">
      <dgm:prSet presAssocID="{FDF680ED-B0B0-4C37-A8C5-60E61C90F877}" presName="accentRepeatNode" presStyleLbl="solidFgAcc1" presStyleIdx="3" presStyleCnt="5"/>
      <dgm:spPr>
        <a:solidFill>
          <a:srgbClr val="0CCE8D"/>
        </a:solidFill>
      </dgm:spPr>
    </dgm:pt>
    <dgm:pt modelId="{057D2164-828A-4295-8330-11B19CA685BF}" type="pres">
      <dgm:prSet presAssocID="{D284C63B-4A66-4F57-809F-09C0667032E4}" presName="text_5" presStyleLbl="node1" presStyleIdx="4" presStyleCnt="5">
        <dgm:presLayoutVars>
          <dgm:bulletEnabled val="1"/>
        </dgm:presLayoutVars>
      </dgm:prSet>
      <dgm:spPr/>
    </dgm:pt>
    <dgm:pt modelId="{52CFA658-A387-4ADC-B9A6-7D3B0A1D7808}" type="pres">
      <dgm:prSet presAssocID="{D284C63B-4A66-4F57-809F-09C0667032E4}" presName="accent_5" presStyleCnt="0"/>
      <dgm:spPr/>
    </dgm:pt>
    <dgm:pt modelId="{6E24791F-715A-4CA3-97E6-1BB76CA26707}" type="pres">
      <dgm:prSet presAssocID="{D284C63B-4A66-4F57-809F-09C0667032E4}" presName="accentRepeatNode" presStyleLbl="solidFgAcc1" presStyleIdx="4" presStyleCnt="5"/>
      <dgm:spPr>
        <a:solidFill>
          <a:srgbClr val="0CCE8D"/>
        </a:solidFill>
      </dgm:spPr>
    </dgm:pt>
  </dgm:ptLst>
  <dgm:cxnLst>
    <dgm:cxn modelId="{498D5302-A85C-4FC8-8220-5D10FA60551E}" type="presOf" srcId="{FDF680ED-B0B0-4C37-A8C5-60E61C90F877}" destId="{60F69436-8742-4C8F-BB47-A4898A1E8347}" srcOrd="0" destOrd="0" presId="urn:microsoft.com/office/officeart/2008/layout/VerticalCurvedList"/>
    <dgm:cxn modelId="{13C27F0F-2620-43B8-B8F2-9F61B2500B84}" type="presOf" srcId="{9D814E6D-5E9A-49F8-8AA3-BCDDDF7DD36B}" destId="{BFAFC3FE-12BA-4A6C-BF0A-3B2F82AA843A}" srcOrd="0" destOrd="0" presId="urn:microsoft.com/office/officeart/2008/layout/VerticalCurvedList"/>
    <dgm:cxn modelId="{C40D1A2F-8E5F-47C2-814C-440495BFF37B}" srcId="{8B0BDBEC-7D82-41A7-A846-54A3D278AA93}" destId="{FDF680ED-B0B0-4C37-A8C5-60E61C90F877}" srcOrd="3" destOrd="0" parTransId="{ACA2A39E-DA39-415F-9A4C-2AC07578BA20}" sibTransId="{68A00267-4CB4-4BDA-BC22-329E81D8D041}"/>
    <dgm:cxn modelId="{4AEB826A-1996-4C83-8FC2-DB2987EC2C50}" type="presOf" srcId="{B808F5E3-357E-44FA-AB7D-A8054F16C10A}" destId="{42D65DFF-3EEB-4478-87CA-DD58959D64E9}" srcOrd="0" destOrd="0" presId="urn:microsoft.com/office/officeart/2008/layout/VerticalCurvedList"/>
    <dgm:cxn modelId="{BA6AAC57-C5F4-4776-AC27-7A4A1AD40DF2}" srcId="{8B0BDBEC-7D82-41A7-A846-54A3D278AA93}" destId="{9D814E6D-5E9A-49F8-8AA3-BCDDDF7DD36B}" srcOrd="2" destOrd="0" parTransId="{253E66DA-27C2-41BD-B315-E81C8AF5E422}" sibTransId="{577B1A2F-9992-4E0C-8938-2030BC096542}"/>
    <dgm:cxn modelId="{8F127678-BD6C-46A3-B8A0-E6E1109AA827}" srcId="{8B0BDBEC-7D82-41A7-A846-54A3D278AA93}" destId="{B808F5E3-357E-44FA-AB7D-A8054F16C10A}" srcOrd="0" destOrd="0" parTransId="{F8D4CD7B-FD13-4CB1-B403-2309134AC389}" sibTransId="{85463160-43F8-4C1B-9D61-5FCA1EC0D7FE}"/>
    <dgm:cxn modelId="{20E43193-2F22-440B-9A6B-DB0172458D27}" srcId="{8B0BDBEC-7D82-41A7-A846-54A3D278AA93}" destId="{D284C63B-4A66-4F57-809F-09C0667032E4}" srcOrd="4" destOrd="0" parTransId="{874E504D-9CEF-48F2-B4A9-77B98193A10A}" sibTransId="{68383797-FD93-4713-B9AC-7BC41CDCB9F9}"/>
    <dgm:cxn modelId="{8496A297-6C49-4934-881D-272612CD5E17}" type="presOf" srcId="{D284C63B-4A66-4F57-809F-09C0667032E4}" destId="{057D2164-828A-4295-8330-11B19CA685BF}" srcOrd="0" destOrd="0" presId="urn:microsoft.com/office/officeart/2008/layout/VerticalCurvedList"/>
    <dgm:cxn modelId="{4C04FE9C-5480-4B8E-8D0C-E008195A7755}" type="presOf" srcId="{85463160-43F8-4C1B-9D61-5FCA1EC0D7FE}" destId="{2CB8C521-7188-48A8-93D7-06F26E6D7C98}" srcOrd="0" destOrd="0" presId="urn:microsoft.com/office/officeart/2008/layout/VerticalCurvedList"/>
    <dgm:cxn modelId="{F8B560D4-3A6A-4C38-BB15-B363D33758D1}" srcId="{8B0BDBEC-7D82-41A7-A846-54A3D278AA93}" destId="{23E7DB7A-B35F-4CD5-9E41-EFD396BA53BB}" srcOrd="1" destOrd="0" parTransId="{7C6CA17C-2631-49C2-8BB1-8ECA08B90917}" sibTransId="{0F985A43-65D7-4D5C-8F3B-1DC59CCFF32D}"/>
    <dgm:cxn modelId="{988C38E4-DC1A-462F-9BE8-A726B0EAEE90}" type="presOf" srcId="{23E7DB7A-B35F-4CD5-9E41-EFD396BA53BB}" destId="{D46CEBA2-B555-4853-A29B-7DAB79620A3A}" srcOrd="0" destOrd="0" presId="urn:microsoft.com/office/officeart/2008/layout/VerticalCurvedList"/>
    <dgm:cxn modelId="{CF2CB1FB-B881-445F-81E5-2C8F333B44B2}" type="presOf" srcId="{8B0BDBEC-7D82-41A7-A846-54A3D278AA93}" destId="{FB715F42-28E6-439B-9E33-8FF544F601AE}" srcOrd="0" destOrd="0" presId="urn:microsoft.com/office/officeart/2008/layout/VerticalCurvedList"/>
    <dgm:cxn modelId="{28756378-A906-412C-854F-F2E0D98BCA84}" type="presParOf" srcId="{FB715F42-28E6-439B-9E33-8FF544F601AE}" destId="{6BDD4988-1ECB-4F19-BCDB-BD830F6AF25D}" srcOrd="0" destOrd="0" presId="urn:microsoft.com/office/officeart/2008/layout/VerticalCurvedList"/>
    <dgm:cxn modelId="{122E6930-F8B1-46FD-BC23-AAFB388C054E}" type="presParOf" srcId="{6BDD4988-1ECB-4F19-BCDB-BD830F6AF25D}" destId="{57E143AE-3EB9-4959-B341-225DEFE72B51}" srcOrd="0" destOrd="0" presId="urn:microsoft.com/office/officeart/2008/layout/VerticalCurvedList"/>
    <dgm:cxn modelId="{CE40D836-1DF9-4DB4-93AF-4F2E66A31A80}" type="presParOf" srcId="{57E143AE-3EB9-4959-B341-225DEFE72B51}" destId="{2A10F480-F634-4D01-A9C3-6B0327EBB96A}" srcOrd="0" destOrd="0" presId="urn:microsoft.com/office/officeart/2008/layout/VerticalCurvedList"/>
    <dgm:cxn modelId="{E8B853BD-C2B1-4FE4-80AA-D278DCD41124}" type="presParOf" srcId="{57E143AE-3EB9-4959-B341-225DEFE72B51}" destId="{2CB8C521-7188-48A8-93D7-06F26E6D7C98}" srcOrd="1" destOrd="0" presId="urn:microsoft.com/office/officeart/2008/layout/VerticalCurvedList"/>
    <dgm:cxn modelId="{63264465-D94D-42EC-AF40-E4BC65970681}" type="presParOf" srcId="{57E143AE-3EB9-4959-B341-225DEFE72B51}" destId="{4155BAC2-78F9-4B0F-9049-B94384820CD5}" srcOrd="2" destOrd="0" presId="urn:microsoft.com/office/officeart/2008/layout/VerticalCurvedList"/>
    <dgm:cxn modelId="{3A374996-CAAD-4262-AF95-F011AE8D4ACC}" type="presParOf" srcId="{57E143AE-3EB9-4959-B341-225DEFE72B51}" destId="{EAB02F99-61AE-4EBE-9C49-E0F1197256CB}" srcOrd="3" destOrd="0" presId="urn:microsoft.com/office/officeart/2008/layout/VerticalCurvedList"/>
    <dgm:cxn modelId="{FC168C39-9319-48F7-A6AD-1C382B8FDFE7}" type="presParOf" srcId="{6BDD4988-1ECB-4F19-BCDB-BD830F6AF25D}" destId="{42D65DFF-3EEB-4478-87CA-DD58959D64E9}" srcOrd="1" destOrd="0" presId="urn:microsoft.com/office/officeart/2008/layout/VerticalCurvedList"/>
    <dgm:cxn modelId="{39E3A70C-0891-4556-A6CF-6FFAC92989B8}" type="presParOf" srcId="{6BDD4988-1ECB-4F19-BCDB-BD830F6AF25D}" destId="{F2E68E07-1AE4-4C01-8B53-04DECBAA2110}" srcOrd="2" destOrd="0" presId="urn:microsoft.com/office/officeart/2008/layout/VerticalCurvedList"/>
    <dgm:cxn modelId="{B3B07668-6620-4CC0-8D79-00D61E6C3A53}" type="presParOf" srcId="{F2E68E07-1AE4-4C01-8B53-04DECBAA2110}" destId="{C4815B4D-CB67-4673-B8BE-6515400FB381}" srcOrd="0" destOrd="0" presId="urn:microsoft.com/office/officeart/2008/layout/VerticalCurvedList"/>
    <dgm:cxn modelId="{E25F55C9-30BE-45FB-B553-48F1A1D442A6}" type="presParOf" srcId="{6BDD4988-1ECB-4F19-BCDB-BD830F6AF25D}" destId="{D46CEBA2-B555-4853-A29B-7DAB79620A3A}" srcOrd="3" destOrd="0" presId="urn:microsoft.com/office/officeart/2008/layout/VerticalCurvedList"/>
    <dgm:cxn modelId="{F74D32AB-F6F5-4069-ADA5-EFD7403E1A1E}" type="presParOf" srcId="{6BDD4988-1ECB-4F19-BCDB-BD830F6AF25D}" destId="{29E7501A-BEF7-4564-A387-C46B2620C05B}" srcOrd="4" destOrd="0" presId="urn:microsoft.com/office/officeart/2008/layout/VerticalCurvedList"/>
    <dgm:cxn modelId="{0C633080-C578-4A39-8D53-69DF18B507A9}" type="presParOf" srcId="{29E7501A-BEF7-4564-A387-C46B2620C05B}" destId="{87D6FC44-EBD3-4903-9219-C3FAF116937B}" srcOrd="0" destOrd="0" presId="urn:microsoft.com/office/officeart/2008/layout/VerticalCurvedList"/>
    <dgm:cxn modelId="{46AE93B1-1940-4178-BFF8-D8551862FA75}" type="presParOf" srcId="{6BDD4988-1ECB-4F19-BCDB-BD830F6AF25D}" destId="{BFAFC3FE-12BA-4A6C-BF0A-3B2F82AA843A}" srcOrd="5" destOrd="0" presId="urn:microsoft.com/office/officeart/2008/layout/VerticalCurvedList"/>
    <dgm:cxn modelId="{357CCB82-A465-4E9F-8392-1BC56FA7B0A5}" type="presParOf" srcId="{6BDD4988-1ECB-4F19-BCDB-BD830F6AF25D}" destId="{393777D9-C831-4152-B2EC-7A6C18FE12E4}" srcOrd="6" destOrd="0" presId="urn:microsoft.com/office/officeart/2008/layout/VerticalCurvedList"/>
    <dgm:cxn modelId="{84DB58F5-B1FA-4A07-ACF4-EBD2AE578F29}" type="presParOf" srcId="{393777D9-C831-4152-B2EC-7A6C18FE12E4}" destId="{A3855BF3-A678-452C-9016-972093838604}" srcOrd="0" destOrd="0" presId="urn:microsoft.com/office/officeart/2008/layout/VerticalCurvedList"/>
    <dgm:cxn modelId="{56D9CAEA-75E3-452D-B3D1-937AB4B7873F}" type="presParOf" srcId="{6BDD4988-1ECB-4F19-BCDB-BD830F6AF25D}" destId="{60F69436-8742-4C8F-BB47-A4898A1E8347}" srcOrd="7" destOrd="0" presId="urn:microsoft.com/office/officeart/2008/layout/VerticalCurvedList"/>
    <dgm:cxn modelId="{392F9482-4A4B-4955-AF43-15A4D9859FC1}" type="presParOf" srcId="{6BDD4988-1ECB-4F19-BCDB-BD830F6AF25D}" destId="{FA63324E-277F-4FF8-A83E-90E482C7C0B6}" srcOrd="8" destOrd="0" presId="urn:microsoft.com/office/officeart/2008/layout/VerticalCurvedList"/>
    <dgm:cxn modelId="{D393EA47-0F6E-4C30-ADAC-6F77BE91925F}" type="presParOf" srcId="{FA63324E-277F-4FF8-A83E-90E482C7C0B6}" destId="{342701BB-E138-40AE-857E-A31C8BDDF9B8}" srcOrd="0" destOrd="0" presId="urn:microsoft.com/office/officeart/2008/layout/VerticalCurvedList"/>
    <dgm:cxn modelId="{3AED6014-5AC7-4F1C-9F3D-D2F953C379EF}" type="presParOf" srcId="{6BDD4988-1ECB-4F19-BCDB-BD830F6AF25D}" destId="{057D2164-828A-4295-8330-11B19CA685BF}" srcOrd="9" destOrd="0" presId="urn:microsoft.com/office/officeart/2008/layout/VerticalCurvedList"/>
    <dgm:cxn modelId="{932295F5-A27F-403C-84DA-A036C5CDC125}" type="presParOf" srcId="{6BDD4988-1ECB-4F19-BCDB-BD830F6AF25D}" destId="{52CFA658-A387-4ADC-B9A6-7D3B0A1D7808}" srcOrd="10" destOrd="0" presId="urn:microsoft.com/office/officeart/2008/layout/VerticalCurvedList"/>
    <dgm:cxn modelId="{B6A3F21D-B535-4630-B0A1-C9937FB42ADE}" type="presParOf" srcId="{52CFA658-A387-4ADC-B9A6-7D3B0A1D7808}" destId="{6E24791F-715A-4CA3-97E6-1BB76CA26707}" srcOrd="0" destOrd="0" presId="urn:microsoft.com/office/officeart/2008/layout/VerticalCurve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C588F42-5686-4E7D-97A7-3651E99A3637}">
      <dsp:nvSpPr>
        <dsp:cNvPr id="0" name=""/>
        <dsp:cNvSpPr/>
      </dsp:nvSpPr>
      <dsp:spPr>
        <a:xfrm>
          <a:off x="1571625" y="370155"/>
          <a:ext cx="1384101" cy="923195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rgbClr r="0" g="0" b="0"/>
          </a:solidFill>
          <a:prstDash val="sysDot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99568" rIns="99568" bIns="99568" numCol="1" spcCol="1270" anchor="ctr" anchorCtr="0">
          <a:noAutofit/>
        </a:bodyPr>
        <a:lstStyle/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BE" sz="1400" b="1" kern="1200" dirty="0"/>
            <a:t>Werk</a:t>
          </a:r>
        </a:p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nl-BE" sz="1400" kern="1200" dirty="0"/>
        </a:p>
      </dsp:txBody>
      <dsp:txXfrm>
        <a:off x="1793081" y="370155"/>
        <a:ext cx="1162645" cy="923195"/>
      </dsp:txXfrm>
    </dsp:sp>
    <dsp:sp modelId="{04A711EB-5612-499E-94DF-DBFAFB8190AE}">
      <dsp:nvSpPr>
        <dsp:cNvPr id="0" name=""/>
        <dsp:cNvSpPr/>
      </dsp:nvSpPr>
      <dsp:spPr>
        <a:xfrm>
          <a:off x="1571625" y="1293351"/>
          <a:ext cx="1384101" cy="923195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rgbClr r="0" g="0" b="0"/>
          </a:solidFill>
          <a:prstDash val="sysDot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99568" rIns="99568" bIns="99568" numCol="1" spcCol="1270" anchor="ctr" anchorCtr="0">
          <a:noAutofit/>
        </a:bodyPr>
        <a:lstStyle/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BE" sz="1400" b="1" kern="1200" dirty="0"/>
            <a:t>Competenties</a:t>
          </a:r>
        </a:p>
      </dsp:txBody>
      <dsp:txXfrm>
        <a:off x="1793081" y="1293351"/>
        <a:ext cx="1162645" cy="923195"/>
      </dsp:txXfrm>
    </dsp:sp>
    <dsp:sp modelId="{197B85C8-7A64-4A80-89F5-F5ABF1E476CC}">
      <dsp:nvSpPr>
        <dsp:cNvPr id="0" name=""/>
        <dsp:cNvSpPr/>
      </dsp:nvSpPr>
      <dsp:spPr>
        <a:xfrm>
          <a:off x="1571625" y="2216546"/>
          <a:ext cx="1384101" cy="923195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rgbClr r="0" g="0" b="0"/>
          </a:solidFill>
          <a:prstDash val="sysDot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99568" rIns="99568" bIns="99568" numCol="1" spcCol="1270" anchor="ctr" anchorCtr="0">
          <a:noAutofit/>
        </a:bodyPr>
        <a:lstStyle/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BE" sz="1400" b="1" kern="1200" dirty="0"/>
            <a:t>Sociale economie</a:t>
          </a:r>
        </a:p>
      </dsp:txBody>
      <dsp:txXfrm>
        <a:off x="1793081" y="2216546"/>
        <a:ext cx="1162645" cy="923195"/>
      </dsp:txXfrm>
    </dsp:sp>
    <dsp:sp modelId="{4B380A20-5DC6-4D81-916C-EB51472B9CF6}">
      <dsp:nvSpPr>
        <dsp:cNvPr id="0" name=""/>
        <dsp:cNvSpPr/>
      </dsp:nvSpPr>
      <dsp:spPr>
        <a:xfrm>
          <a:off x="833437" y="1061"/>
          <a:ext cx="922734" cy="922734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BE" sz="2800" kern="1200" dirty="0"/>
            <a:t>WSE</a:t>
          </a:r>
        </a:p>
      </dsp:txBody>
      <dsp:txXfrm>
        <a:off x="968568" y="136192"/>
        <a:ext cx="652472" cy="652472"/>
      </dsp:txXfrm>
    </dsp:sp>
    <dsp:sp modelId="{0CFC727D-F3CA-471D-946E-79C1533BEC56}">
      <dsp:nvSpPr>
        <dsp:cNvPr id="0" name=""/>
        <dsp:cNvSpPr/>
      </dsp:nvSpPr>
      <dsp:spPr>
        <a:xfrm>
          <a:off x="3878460" y="370155"/>
          <a:ext cx="1384101" cy="923195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rgbClr r="0" g="0" b="0"/>
          </a:solidFill>
          <a:prstDash val="sysDot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99568" rIns="99568" bIns="99568" numCol="1" spcCol="1270" anchor="ctr" anchorCtr="0">
          <a:noAutofit/>
        </a:bodyPr>
        <a:lstStyle/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BE" sz="1400" b="1" kern="1200" dirty="0"/>
            <a:t>Economie</a:t>
          </a:r>
        </a:p>
      </dsp:txBody>
      <dsp:txXfrm>
        <a:off x="4099917" y="370155"/>
        <a:ext cx="1162645" cy="923195"/>
      </dsp:txXfrm>
    </dsp:sp>
    <dsp:sp modelId="{EA79FBD6-A515-4EF1-BFDD-C0A1014191DE}">
      <dsp:nvSpPr>
        <dsp:cNvPr id="0" name=""/>
        <dsp:cNvSpPr/>
      </dsp:nvSpPr>
      <dsp:spPr>
        <a:xfrm>
          <a:off x="3878460" y="1293351"/>
          <a:ext cx="1384101" cy="923195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rgbClr r="0" g="0" b="0"/>
          </a:solidFill>
          <a:prstDash val="sysDot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99568" rIns="99568" bIns="99568" numCol="1" spcCol="1270" anchor="ctr" anchorCtr="0">
          <a:noAutofit/>
        </a:bodyPr>
        <a:lstStyle/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BE" sz="1400" b="1" kern="1200" dirty="0"/>
            <a:t>Wetenschap</a:t>
          </a:r>
        </a:p>
      </dsp:txBody>
      <dsp:txXfrm>
        <a:off x="4099917" y="1293351"/>
        <a:ext cx="1162645" cy="923195"/>
      </dsp:txXfrm>
    </dsp:sp>
    <dsp:sp modelId="{CBD89758-574D-4507-85F3-D47D3FED4D3A}">
      <dsp:nvSpPr>
        <dsp:cNvPr id="0" name=""/>
        <dsp:cNvSpPr/>
      </dsp:nvSpPr>
      <dsp:spPr>
        <a:xfrm>
          <a:off x="3878460" y="2216546"/>
          <a:ext cx="1384101" cy="923195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rgbClr r="0" g="0" b="0"/>
          </a:solidFill>
          <a:prstDash val="sysDot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99568" rIns="99568" bIns="99568" numCol="1" spcCol="1270" anchor="ctr" anchorCtr="0">
          <a:noAutofit/>
        </a:bodyPr>
        <a:lstStyle/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BE" sz="1400" b="1" kern="1200" dirty="0"/>
            <a:t>Innovatie</a:t>
          </a:r>
        </a:p>
      </dsp:txBody>
      <dsp:txXfrm>
        <a:off x="4099917" y="2216546"/>
        <a:ext cx="1162645" cy="923195"/>
      </dsp:txXfrm>
    </dsp:sp>
    <dsp:sp modelId="{D15411D8-C45B-4773-83FA-863D855E1C40}">
      <dsp:nvSpPr>
        <dsp:cNvPr id="0" name=""/>
        <dsp:cNvSpPr/>
      </dsp:nvSpPr>
      <dsp:spPr>
        <a:xfrm>
          <a:off x="3878460" y="3139742"/>
          <a:ext cx="1384101" cy="923195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rgbClr r="0" g="0" b="0"/>
          </a:solidFill>
          <a:prstDash val="sysDot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99568" rIns="99568" bIns="99568" numCol="1" spcCol="1270" anchor="ctr" anchorCtr="0">
          <a:noAutofit/>
        </a:bodyPr>
        <a:lstStyle/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BE" sz="1400" b="1" kern="1200" dirty="0"/>
            <a:t>Wetenschaps-communicatie</a:t>
          </a:r>
        </a:p>
      </dsp:txBody>
      <dsp:txXfrm>
        <a:off x="4099917" y="3139742"/>
        <a:ext cx="1162645" cy="923195"/>
      </dsp:txXfrm>
    </dsp:sp>
    <dsp:sp modelId="{A7AF814F-968A-4CB8-83A5-D53990A39A12}">
      <dsp:nvSpPr>
        <dsp:cNvPr id="0" name=""/>
        <dsp:cNvSpPr/>
      </dsp:nvSpPr>
      <dsp:spPr>
        <a:xfrm>
          <a:off x="3140273" y="1061"/>
          <a:ext cx="922734" cy="922734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BE" sz="2800" kern="1200" dirty="0"/>
            <a:t>EWI</a:t>
          </a:r>
        </a:p>
      </dsp:txBody>
      <dsp:txXfrm>
        <a:off x="3275404" y="136192"/>
        <a:ext cx="652472" cy="652472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CB8C521-7188-48A8-93D7-06F26E6D7C98}">
      <dsp:nvSpPr>
        <dsp:cNvPr id="0" name=""/>
        <dsp:cNvSpPr/>
      </dsp:nvSpPr>
      <dsp:spPr>
        <a:xfrm>
          <a:off x="-3527647" y="-542243"/>
          <a:ext cx="4205667" cy="4205667"/>
        </a:xfrm>
        <a:prstGeom prst="blockArc">
          <a:avLst>
            <a:gd name="adj1" fmla="val 18900000"/>
            <a:gd name="adj2" fmla="val 2700000"/>
            <a:gd name="adj3" fmla="val 514"/>
          </a:avLst>
        </a:prstGeom>
        <a:noFill/>
        <a:ln w="1905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2D65DFF-3EEB-4478-87CA-DD58959D64E9}">
      <dsp:nvSpPr>
        <dsp:cNvPr id="0" name=""/>
        <dsp:cNvSpPr/>
      </dsp:nvSpPr>
      <dsp:spPr>
        <a:xfrm>
          <a:off x="297416" y="195011"/>
          <a:ext cx="3497259" cy="390272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09779" tIns="50800" rIns="50800" bIns="508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BE" sz="2000" kern="1200" dirty="0"/>
            <a:t>Werk en competenties</a:t>
          </a:r>
        </a:p>
      </dsp:txBody>
      <dsp:txXfrm>
        <a:off x="297416" y="195011"/>
        <a:ext cx="3497259" cy="390272"/>
      </dsp:txXfrm>
    </dsp:sp>
    <dsp:sp modelId="{C4815B4D-CB67-4673-B8BE-6515400FB381}">
      <dsp:nvSpPr>
        <dsp:cNvPr id="0" name=""/>
        <dsp:cNvSpPr/>
      </dsp:nvSpPr>
      <dsp:spPr>
        <a:xfrm>
          <a:off x="53495" y="146227"/>
          <a:ext cx="487840" cy="487840"/>
        </a:xfrm>
        <a:prstGeom prst="ellipse">
          <a:avLst/>
        </a:prstGeom>
        <a:solidFill>
          <a:srgbClr val="0CCE8D"/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46CEBA2-B555-4853-A29B-7DAB79620A3A}">
      <dsp:nvSpPr>
        <dsp:cNvPr id="0" name=""/>
        <dsp:cNvSpPr/>
      </dsp:nvSpPr>
      <dsp:spPr>
        <a:xfrm>
          <a:off x="577073" y="780232"/>
          <a:ext cx="3217601" cy="390272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09779" tIns="50800" rIns="50800" bIns="508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BE" sz="2000" kern="1200" dirty="0"/>
            <a:t>Economisch beleid</a:t>
          </a:r>
        </a:p>
      </dsp:txBody>
      <dsp:txXfrm>
        <a:off x="577073" y="780232"/>
        <a:ext cx="3217601" cy="390272"/>
      </dsp:txXfrm>
    </dsp:sp>
    <dsp:sp modelId="{87D6FC44-EBD3-4903-9219-C3FAF116937B}">
      <dsp:nvSpPr>
        <dsp:cNvPr id="0" name=""/>
        <dsp:cNvSpPr/>
      </dsp:nvSpPr>
      <dsp:spPr>
        <a:xfrm>
          <a:off x="333153" y="731448"/>
          <a:ext cx="487840" cy="487840"/>
        </a:xfrm>
        <a:prstGeom prst="ellipse">
          <a:avLst/>
        </a:prstGeom>
        <a:solidFill>
          <a:srgbClr val="0CCE8D"/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FAFC3FE-12BA-4A6C-BF0A-3B2F82AA843A}">
      <dsp:nvSpPr>
        <dsp:cNvPr id="0" name=""/>
        <dsp:cNvSpPr/>
      </dsp:nvSpPr>
      <dsp:spPr>
        <a:xfrm>
          <a:off x="662906" y="1365454"/>
          <a:ext cx="3131768" cy="390272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09779" tIns="50800" rIns="50800" bIns="508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BE" sz="2000" kern="1200" dirty="0"/>
            <a:t>Wetenschapsbeleid</a:t>
          </a:r>
        </a:p>
      </dsp:txBody>
      <dsp:txXfrm>
        <a:off x="662906" y="1365454"/>
        <a:ext cx="3131768" cy="390272"/>
      </dsp:txXfrm>
    </dsp:sp>
    <dsp:sp modelId="{A3855BF3-A678-452C-9016-972093838604}">
      <dsp:nvSpPr>
        <dsp:cNvPr id="0" name=""/>
        <dsp:cNvSpPr/>
      </dsp:nvSpPr>
      <dsp:spPr>
        <a:xfrm>
          <a:off x="418986" y="1316670"/>
          <a:ext cx="487840" cy="487840"/>
        </a:xfrm>
        <a:prstGeom prst="ellipse">
          <a:avLst/>
        </a:prstGeom>
        <a:solidFill>
          <a:srgbClr val="0CCE8D"/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0F69436-8742-4C8F-BB47-A4898A1E8347}">
      <dsp:nvSpPr>
        <dsp:cNvPr id="0" name=""/>
        <dsp:cNvSpPr/>
      </dsp:nvSpPr>
      <dsp:spPr>
        <a:xfrm>
          <a:off x="577073" y="1950675"/>
          <a:ext cx="3217601" cy="390272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09779" tIns="50800" rIns="50800" bIns="508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BE" sz="2000" kern="1200" dirty="0"/>
            <a:t>Innovatiebeleid</a:t>
          </a:r>
        </a:p>
      </dsp:txBody>
      <dsp:txXfrm>
        <a:off x="577073" y="1950675"/>
        <a:ext cx="3217601" cy="390272"/>
      </dsp:txXfrm>
    </dsp:sp>
    <dsp:sp modelId="{342701BB-E138-40AE-857E-A31C8BDDF9B8}">
      <dsp:nvSpPr>
        <dsp:cNvPr id="0" name=""/>
        <dsp:cNvSpPr/>
      </dsp:nvSpPr>
      <dsp:spPr>
        <a:xfrm>
          <a:off x="333153" y="1901891"/>
          <a:ext cx="487840" cy="487840"/>
        </a:xfrm>
        <a:prstGeom prst="ellipse">
          <a:avLst/>
        </a:prstGeom>
        <a:solidFill>
          <a:srgbClr val="0CCE8D"/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57D2164-828A-4295-8330-11B19CA685BF}">
      <dsp:nvSpPr>
        <dsp:cNvPr id="0" name=""/>
        <dsp:cNvSpPr/>
      </dsp:nvSpPr>
      <dsp:spPr>
        <a:xfrm>
          <a:off x="297416" y="2535897"/>
          <a:ext cx="3497259" cy="390272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09779" tIns="50800" rIns="50800" bIns="508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BE" sz="2000" kern="1200" dirty="0"/>
            <a:t>Sociale economie</a:t>
          </a:r>
        </a:p>
      </dsp:txBody>
      <dsp:txXfrm>
        <a:off x="297416" y="2535897"/>
        <a:ext cx="3497259" cy="390272"/>
      </dsp:txXfrm>
    </dsp:sp>
    <dsp:sp modelId="{6E24791F-715A-4CA3-97E6-1BB76CA26707}">
      <dsp:nvSpPr>
        <dsp:cNvPr id="0" name=""/>
        <dsp:cNvSpPr/>
      </dsp:nvSpPr>
      <dsp:spPr>
        <a:xfrm>
          <a:off x="53495" y="2487113"/>
          <a:ext cx="487840" cy="487840"/>
        </a:xfrm>
        <a:prstGeom prst="ellipse">
          <a:avLst/>
        </a:prstGeom>
        <a:solidFill>
          <a:srgbClr val="0CCE8D"/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List9">
  <dgm:title val=""/>
  <dgm:desc val=""/>
  <dgm:catLst>
    <dgm:cat type="list" pri="8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3" srcId="0" destId="1" srcOrd="0" destOrd="0"/>
        <dgm:cxn modelId="4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1" destId="2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2"/>
        <dgm:pt modelId="21"/>
        <dgm:pt modelId="22"/>
        <dgm:pt modelId="23"/>
        <dgm:pt modelId="24"/>
        <dgm:pt modelId="3"/>
        <dgm:pt modelId="31"/>
        <dgm:pt modelId="32"/>
        <dgm:pt modelId="33"/>
        <dgm:pt modelId="34"/>
      </dgm:ptLst>
      <dgm:cxnLst>
        <dgm:cxn modelId="4" srcId="0" destId="1" srcOrd="0" destOrd="0"/>
        <dgm:cxn modelId="5" srcId="0" destId="2" srcOrd="1" destOrd="0"/>
        <dgm:cxn modelId="6" srcId="0" destId="3" srcOrd="1" destOrd="0"/>
        <dgm:cxn modelId="15" srcId="1" destId="11" srcOrd="0" destOrd="0"/>
        <dgm:cxn modelId="16" srcId="1" destId="12" srcOrd="0" destOrd="0"/>
        <dgm:cxn modelId="17" srcId="1" destId="13" srcOrd="0" destOrd="0"/>
        <dgm:cxn modelId="18" srcId="1" destId="14" srcOrd="0" destOrd="0"/>
        <dgm:cxn modelId="25" srcId="2" destId="21" srcOrd="0" destOrd="0"/>
        <dgm:cxn modelId="26" srcId="2" destId="22" srcOrd="0" destOrd="0"/>
        <dgm:cxn modelId="27" srcId="2" destId="23" srcOrd="0" destOrd="0"/>
        <dgm:cxn modelId="28" srcId="2" destId="24" srcOrd="0" destOrd="0"/>
        <dgm:cxn modelId="35" srcId="3" destId="31" srcOrd="0" destOrd="0"/>
        <dgm:cxn modelId="36" srcId="3" destId="32" srcOrd="0" destOrd="0"/>
        <dgm:cxn modelId="37" srcId="3" destId="33" srcOrd="0" destOrd="0"/>
        <dgm:cxn modelId="38" srcId="3" destId="34" srcOrd="0" destOrd="0"/>
      </dgm:cxnLst>
      <dgm:bg/>
      <dgm:whole/>
    </dgm:dataModel>
  </dgm:clrData>
  <dgm:layoutNode name="list">
    <dgm:varLst>
      <dgm:dir/>
      <dgm:animLvl val="lvl"/>
    </dgm:varLst>
    <dgm:choose name="Name0">
      <dgm:if name="Name1" func="var" arg="dir" op="equ" val="norm">
        <dgm:alg type="lin">
          <dgm:param type="linDir" val="fromL"/>
          <dgm:param type="fallback" val="2D"/>
          <dgm:param type="nodeVertAlign" val="t"/>
        </dgm:alg>
      </dgm:if>
      <dgm:else name="Name2">
        <dgm:alg type="lin">
          <dgm:param type="linDir" val="fromR"/>
          <dgm:param type="fallback" val="2D"/>
          <dgm:param type="nodeVertAlign" val="t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ircle" refType="w" fact="0.5"/>
      <dgm:constr type="w" for="ch" forName="vertFlow" refType="w" fact="0.75"/>
      <dgm:constr type="h" for="des" forName="firstComp" refType="w" refFor="ch" refForName="vertFlow" fact="0.667"/>
      <dgm:constr type="h" for="des" forName="comp" refType="h" refFor="des" refForName="firstComp" op="equ"/>
      <dgm:constr type="h" for="des" forName="topSpace" refType="w" refFor="ch" refForName="circle" op="equ" fact="0.4"/>
      <dgm:constr type="w" for="ch" forName="posSpace" refType="w" fact="0.4"/>
      <dgm:constr type="w" for="ch" forName="negSpace" refType="w" fact="-1.15"/>
      <dgm:constr type="w" for="ch" forName="transSpace" refType="w" fact="0.75"/>
      <dgm:constr type="primFontSz" for="ch" forName="circle" op="equ" val="65"/>
      <dgm:constr type="primFontSz" for="des" forName="firstChildTx" val="65"/>
      <dgm:constr type="primFontSz" for="des" forName="childTx" refType="primFontSz" refFor="des" refForName="firstChildTx" op="equ"/>
    </dgm:constrLst>
    <dgm:ruleLst/>
    <dgm:forEach name="Name3" axis="ch" ptType="node">
      <dgm:layoutNode name="pos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vertFlow">
        <dgm:alg type="lin">
          <dgm:param type="linDir" val="fromT"/>
        </dgm:alg>
        <dgm:shape xmlns:r="http://schemas.openxmlformats.org/officeDocument/2006/relationships" r:blip="">
          <dgm:adjLst/>
        </dgm:shape>
        <dgm:presOf/>
        <dgm:constrLst>
          <dgm:constr type="w" for="ch" forName="firstComp" refType="w"/>
          <dgm:constr type="w" for="ch" forName="comp" refType="w"/>
        </dgm:constrLst>
        <dgm:ruleLst/>
        <dgm:layoutNode name="top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firstComp">
          <dgm:alg type="composite"/>
          <dgm:shape xmlns:r="http://schemas.openxmlformats.org/officeDocument/2006/relationships" r:blip="">
            <dgm:adjLst/>
          </dgm:shape>
          <dgm:presOf/>
          <dgm:choose name="Name4">
            <dgm:if name="Name5" func="var" arg="dir" op="equ" val="norm">
              <dgm:constrLst>
                <dgm:constr type="l" for="ch" forName="firstChild"/>
                <dgm:constr type="t" for="ch" forName="firstChild"/>
                <dgm:constr type="w" for="ch" forName="firstChild" refType="w"/>
                <dgm:constr type="h" for="ch" forName="firstChild" refType="h"/>
                <dgm:constr type="l" for="ch" forName="firstChildTx" refType="w" fact="0.16"/>
                <dgm:constr type="r" for="ch" forName="firstChildTx" refType="w"/>
                <dgm:constr type="h" for="ch" forName="firstChildTx" refFor="ch" refForName="firstChild" op="equ"/>
              </dgm:constrLst>
            </dgm:if>
            <dgm:else name="Name6">
              <dgm:constrLst>
                <dgm:constr type="l" for="ch" forName="firstChild"/>
                <dgm:constr type="t" for="ch" forName="firstChild"/>
                <dgm:constr type="w" for="ch" forName="firstChild" refType="w"/>
                <dgm:constr type="h" for="ch" forName="firstChild" refType="h"/>
                <dgm:constr type="l" for="ch" forName="firstChildTx"/>
                <dgm:constr type="r" for="ch" forName="firstChildTx" refType="w" fact="0.825"/>
                <dgm:constr type="h" for="ch" forName="firstChildTx" refFor="ch" refForName="firstChild" op="equ"/>
              </dgm:constrLst>
            </dgm:else>
          </dgm:choose>
          <dgm:ruleLst/>
          <dgm:layoutNode name="firstChild" styleLbl="bgAccFollowNode1">
            <dgm:alg type="sp"/>
            <dgm:shape xmlns:r="http://schemas.openxmlformats.org/officeDocument/2006/relationships" type="rect" r:blip="">
              <dgm:adjLst/>
            </dgm:shape>
            <dgm:presOf axis="ch desOrSelf" ptType="node node" cnt="1 0"/>
            <dgm:constrLst/>
            <dgm:ruleLst/>
          </dgm:layoutNode>
          <dgm:layoutNode name="firstChildTx" styleLbl="bgAccFollowNode1">
            <dgm:varLst>
              <dgm:bulletEnabled val="1"/>
            </dgm:varLst>
            <dgm:alg type="tx">
              <dgm:param type="parTxLTRAlign" val="l"/>
            </dgm:alg>
            <dgm:shape xmlns:r="http://schemas.openxmlformats.org/officeDocument/2006/relationships" type="rect" r:blip="" hideGeom="1">
              <dgm:adjLst/>
            </dgm:shape>
            <dgm:presOf axis="ch desOrSelf" ptType="node node" cnt="1 0"/>
            <dgm:choose name="Name7">
              <dgm:if name="Name8" func="var" arg="dir" op="equ" val="norm">
                <dgm:constrLst>
                  <dgm:constr type="primFontSz" val="65"/>
                  <dgm:constr type="lMarg"/>
                </dgm:constrLst>
              </dgm:if>
              <dgm:else name="Name9">
                <dgm:constrLst>
                  <dgm:constr type="primFontSz" val="65"/>
                  <dgm:constr type="rMarg"/>
                </dgm:constrLst>
              </dgm:else>
            </dgm:choose>
            <dgm:ruleLst>
              <dgm:rule type="primFontSz" val="5" fact="NaN" max="NaN"/>
            </dgm:ruleLst>
          </dgm:layoutNode>
        </dgm:layoutNode>
        <dgm:forEach name="Name10" axis="ch" ptType="node" st="2">
          <dgm:layoutNode name="comp">
            <dgm:alg type="composite"/>
            <dgm:shape xmlns:r="http://schemas.openxmlformats.org/officeDocument/2006/relationships" r:blip="">
              <dgm:adjLst/>
            </dgm:shape>
            <dgm:presOf/>
            <dgm:choose name="Name11">
              <dgm:if name="Name12" func="var" arg="dir" op="equ" val="norm">
                <dgm:constrLst>
                  <dgm:constr type="l" for="ch" forName="child"/>
                  <dgm:constr type="t" for="ch" forName="child"/>
                  <dgm:constr type="w" for="ch" forName="child" refType="w"/>
                  <dgm:constr type="h" for="ch" forName="child" refType="h"/>
                  <dgm:constr type="l" for="ch" forName="childTx" refType="w" fact="0.16"/>
                  <dgm:constr type="r" for="ch" forName="childTx" refType="w"/>
                  <dgm:constr type="h" for="ch" forName="childTx" refFor="ch" refForName="child" op="equ"/>
                </dgm:constrLst>
              </dgm:if>
              <dgm:else name="Name13">
                <dgm:constrLst>
                  <dgm:constr type="l" for="ch" forName="child"/>
                  <dgm:constr type="t" for="ch" forName="child"/>
                  <dgm:constr type="w" for="ch" forName="child" refType="w"/>
                  <dgm:constr type="h" for="ch" forName="child" refType="h"/>
                  <dgm:constr type="l" for="ch" forName="childTx"/>
                  <dgm:constr type="r" for="ch" forName="childTx" refType="w" fact="0.825"/>
                  <dgm:constr type="h" for="ch" forName="childTx" refFor="ch" refForName="child" op="equ"/>
                </dgm:constrLst>
              </dgm:else>
            </dgm:choose>
            <dgm:ruleLst/>
            <dgm:layoutNode name="child" styleLbl="bgAccFollowNode1">
              <dgm:alg type="sp"/>
              <dgm:shape xmlns:r="http://schemas.openxmlformats.org/officeDocument/2006/relationships" type="rect" r:blip="">
                <dgm:adjLst/>
              </dgm:shape>
              <dgm:presOf axis="desOrSelf" ptType="node"/>
              <dgm:constrLst/>
              <dgm:ruleLst/>
            </dgm:layoutNode>
            <dgm:layoutNode name="childTx" styleLbl="bgAccFollowNode1">
              <dgm:varLst>
                <dgm:bulletEnabled val="1"/>
              </dgm:varLst>
              <dgm:alg type="tx">
                <dgm:param type="parTxLTRAlign" val="l"/>
              </dgm:alg>
              <dgm:shape xmlns:r="http://schemas.openxmlformats.org/officeDocument/2006/relationships" type="rect" r:blip="" hideGeom="1">
                <dgm:adjLst/>
              </dgm:shape>
              <dgm:presOf axis="desOrSelf" ptType="node"/>
              <dgm:choose name="Name14">
                <dgm:if name="Name15" func="var" arg="dir" op="equ" val="norm">
                  <dgm:constrLst>
                    <dgm:constr type="primFontSz" val="65"/>
                    <dgm:constr type="lMarg"/>
                  </dgm:constrLst>
                </dgm:if>
                <dgm:else name="Name16">
                  <dgm:constrLst>
                    <dgm:constr type="primFontSz" val="65"/>
                    <dgm:constr type="rMarg"/>
                  </dgm:constrLst>
                </dgm:else>
              </dgm:choose>
              <dgm:ruleLst>
                <dgm:rule type="primFontSz" val="5" fact="NaN" max="NaN"/>
              </dgm:ruleLst>
            </dgm:layoutNode>
          </dgm:layoutNode>
        </dgm:forEach>
      </dgm:layoutNode>
      <dgm:layoutNode name="neg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ircle" styleLbl="node1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lMarg"/>
          <dgm:constr type="rMarg"/>
          <dgm:constr type="tMarg"/>
          <dgm:constr type="bMarg"/>
          <dgm:constr type="h" refType="w"/>
        </dgm:constrLst>
        <dgm:ruleLst>
          <dgm:rule type="primFontSz" val="5" fact="NaN" max="NaN"/>
        </dgm:ruleLst>
      </dgm:layoutNode>
      <dgm:forEach name="Name17" axis="followSib" ptType="sibTrans" cnt="1">
        <dgm:layoutNode name="trans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8/layout/VerticalCurvedList">
  <dgm:title val=""/>
  <dgm:desc val=""/>
  <dgm:catLst>
    <dgm:cat type="list" pri="2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chPref val="7"/>
      <dgm:dir/>
    </dgm:varLst>
    <dgm:alg type="composite"/>
    <dgm:shape xmlns:r="http://schemas.openxmlformats.org/officeDocument/2006/relationships" r:blip="">
      <dgm:adjLst/>
    </dgm:shape>
    <dgm:constrLst>
      <dgm:constr type="w" for="ch" refType="h" refFor="ch" op="gte" fact="0.8"/>
    </dgm:constrLst>
    <dgm:layoutNode name="Name1">
      <dgm:alg type="composite"/>
      <dgm:shape xmlns:r="http://schemas.openxmlformats.org/officeDocument/2006/relationships" r:blip="">
        <dgm:adjLst/>
      </dgm:shape>
      <dgm:choose name="Name2">
        <dgm:if name="Name3" func="var" arg="dir" op="equ" val="norm">
          <dgm:choose name="Name4">
            <dgm:if name="Name5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h" fact="0.225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primFontSz" for="ch" ptType="node" op="equ" val="65"/>
              </dgm:constrLst>
            </dgm:if>
            <dgm:if name="Name6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h" fact="0.1891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h" fact="0.1891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primFontSz" for="ch" ptType="node" op="equ" val="65"/>
              </dgm:constrLst>
            </dgm:if>
            <dgm:if name="Name7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h" fact="0.1526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h" fact="0.2253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h" fact="0.1526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primFontSz" for="ch" ptType="node" op="equ" val="65"/>
              </dgm:constrLst>
            </dgm:if>
            <dgm:if name="Name8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h" fact="0.1268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h" fact="0.215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h" fact="0.21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h" fact="0.126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primFontSz" for="ch" ptType="node" op="equ" val="65"/>
              </dgm:constrLst>
            </dgm:if>
            <dgm:if name="Name9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h" fact="0.1082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h" fact="0.197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h" fact="0.2253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h" fact="0.197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h" fact="0.1082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primFontSz" for="ch" ptType="node" op="equ" val="65"/>
              </dgm:constrLst>
            </dgm:if>
            <dgm:if name="Name10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h" fact="0.094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h" fact="0.1809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h" fact="0.220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h" fact="0.2205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h" fact="0.18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h" fact="0.0943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primFontSz" for="ch" ptType="node" op="equ" val="65"/>
              </dgm:constrLst>
            </dgm:if>
            <dgm:else name="Name1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h" fact="0.0835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h" fact="0.165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h" fact="0.2109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h" fact="0.2253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h" fact="0.21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h" fact="0.1658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h" fact="0.0835"/>
                <dgm:constr type="l" for="ch" forName="text_7" refType="ctrX" refFor="ch" refForName="accent_7"/>
                <dgm:constr type="r" for="ch" forName="text_7" refType="w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lMarg" for="ch" forName="text_7" refType="w" refFor="ch" refForName="accent_7" fact="1.8"/>
                <dgm:constr type="primFontSz" for="ch" ptType="node" op="equ" val="65"/>
              </dgm:constrLst>
            </dgm:else>
          </dgm:choose>
        </dgm:if>
        <dgm:else name="Name12">
          <dgm:choose name="Name13">
            <dgm:if name="Name14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w"/>
                <dgm:constr type="ctrXOff" for="ch" forName="accent_1" refType="h" fact="-0.225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primFontSz" for="ch" ptType="node" op="equ" val="65"/>
              </dgm:constrLst>
            </dgm:if>
            <dgm:if name="Name15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w"/>
                <dgm:constr type="ctrXOff" for="ch" forName="accent_1" refType="h" fact="-0.1891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w"/>
                <dgm:constr type="ctrXOff" for="ch" forName="accent_2" refType="h" fact="-0.1891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primFontSz" for="ch" ptType="node" op="equ" val="65"/>
              </dgm:constrLst>
            </dgm:if>
            <dgm:if name="Name16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w"/>
                <dgm:constr type="ctrXOff" for="ch" forName="accent_1" refType="h" fact="-0.1526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w"/>
                <dgm:constr type="ctrXOff" for="ch" forName="accent_2" refType="h" fact="-0.2253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w"/>
                <dgm:constr type="ctrXOff" for="ch" forName="accent_3" refType="h" fact="-0.1526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primFontSz" for="ch" ptType="node" op="equ" val="65"/>
              </dgm:constrLst>
            </dgm:if>
            <dgm:if name="Name17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w"/>
                <dgm:constr type="ctrXOff" for="ch" forName="accent_1" refType="h" fact="-0.1268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w"/>
                <dgm:constr type="ctrXOff" for="ch" forName="accent_2" refType="h" fact="-0.215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w"/>
                <dgm:constr type="ctrXOff" for="ch" forName="accent_3" refType="h" fact="-0.21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w"/>
                <dgm:constr type="ctrXOff" for="ch" forName="accent_4" refType="h" fact="-0.126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primFontSz" for="ch" ptType="node" op="equ" val="65"/>
              </dgm:constrLst>
            </dgm:if>
            <dgm:if name="Name18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w"/>
                <dgm:constr type="ctrXOff" for="ch" forName="accent_1" refType="h" fact="-0.1082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w"/>
                <dgm:constr type="ctrXOff" for="ch" forName="accent_2" refType="h" fact="-0.197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w"/>
                <dgm:constr type="ctrXOff" for="ch" forName="accent_3" refType="h" fact="-0.2253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w"/>
                <dgm:constr type="ctrXOff" for="ch" forName="accent_4" refType="h" fact="-0.197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w"/>
                <dgm:constr type="ctrXOff" for="ch" forName="accent_5" refType="h" fact="-0.1082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primFontSz" for="ch" ptType="node" op="equ" val="65"/>
              </dgm:constrLst>
            </dgm:if>
            <dgm:if name="Name19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w"/>
                <dgm:constr type="ctrXOff" for="ch" forName="accent_1" refType="h" fact="-0.094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w"/>
                <dgm:constr type="ctrXOff" for="ch" forName="accent_2" refType="h" fact="-0.1809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w"/>
                <dgm:constr type="ctrXOff" for="ch" forName="accent_3" refType="h" fact="-0.220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w"/>
                <dgm:constr type="ctrXOff" for="ch" forName="accent_4" refType="h" fact="-0.2205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w"/>
                <dgm:constr type="ctrXOff" for="ch" forName="accent_5" refType="h" fact="-0.18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w"/>
                <dgm:constr type="ctrXOff" for="ch" forName="accent_6" refType="h" fact="-0.0943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primFontSz" for="ch" ptType="node" op="equ" val="65"/>
              </dgm:constrLst>
            </dgm:if>
            <dgm:else name="Name20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w"/>
                <dgm:constr type="ctrXOff" for="ch" forName="accent_1" refType="h" fact="-0.0835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w"/>
                <dgm:constr type="ctrXOff" for="ch" forName="accent_2" refType="h" fact="-0.165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w"/>
                <dgm:constr type="ctrXOff" for="ch" forName="accent_3" refType="h" fact="-0.2109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w"/>
                <dgm:constr type="ctrXOff" for="ch" forName="accent_4" refType="h" fact="-0.2253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w"/>
                <dgm:constr type="ctrXOff" for="ch" forName="accent_5" refType="h" fact="-0.21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w"/>
                <dgm:constr type="ctrXOff" for="ch" forName="accent_6" refType="h" fact="-0.1658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w"/>
                <dgm:constr type="ctrXOff" for="ch" forName="accent_7" refType="h" fact="-0.0835"/>
                <dgm:constr type="r" for="ch" forName="text_7" refType="ctrX" refFor="ch" refForName="accent_7"/>
                <dgm:constr type="rOff" for="ch" forName="text_7" refType="ctrXOff" refFor="ch" refForName="accent_7"/>
                <dgm:constr type="l" for="ch" forName="text_7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rMarg" for="ch" forName="text_7" refType="w" refFor="ch" refForName="accent_7" fact="1.8"/>
                <dgm:constr type="primFontSz" for="ch" ptType="node" op="equ" val="65"/>
              </dgm:constrLst>
            </dgm:else>
          </dgm:choose>
        </dgm:else>
      </dgm:choose>
      <dgm:layoutNode name="cycle">
        <dgm:choose name="Name21">
          <dgm:if name="Name22" func="var" arg="dir" op="equ" val="norm">
            <dgm:alg type="cycle">
              <dgm:param type="stAng" val="45"/>
              <dgm:param type="spanAng" val="90"/>
            </dgm:alg>
          </dgm:if>
          <dgm:else name="Name23">
            <dgm:alg type="cycle">
              <dgm:param type="stAng" val="225"/>
              <dgm:param type="spanAng" val="90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val="1"/>
          <dgm:constr type="h" for="ch" val="1"/>
          <dgm:constr type="diam" for="ch" forName="conn" refType="diam"/>
        </dgm:constrLst>
        <dgm:layoutNode name="src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conn" styleLbl="parChTrans1D2">
          <dgm:alg type="conn">
            <dgm:param type="connRout" val="curve"/>
            <dgm:param type="srcNode" val="srcNode"/>
            <dgm:param type="dstNode" val="dstNode"/>
            <dgm:param type="begPts" val="ctr"/>
            <dgm:param type="endPts" val="ctr"/>
            <dgm:param type="endSty" val="noArr"/>
          </dgm:alg>
          <dgm:shape xmlns:r="http://schemas.openxmlformats.org/officeDocument/2006/relationships" type="conn" r:blip="">
            <dgm:adjLst/>
          </dgm:shape>
          <dgm:presOf axis="desOrSelf" ptType="sibTrans" hideLastTrans="0" st="0" cnt="1"/>
          <dgm:constrLst>
            <dgm:constr type="begPad"/>
            <dgm:constr type="endPad"/>
          </dgm:constrLst>
        </dgm:layoutNode>
        <dgm:layoutNode name="extra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dstNode">
          <dgm:alg type="sp"/>
          <dgm:shape xmlns:r="http://schemas.openxmlformats.org/officeDocument/2006/relationships" type="rect" r:blip="" hideGeom="1">
            <dgm:adjLst/>
          </dgm:shape>
          <dgm:presOf/>
        </dgm:layoutNode>
      </dgm:layoutNode>
      <dgm:forEach name="wrapper" axis="self" ptType="parTrans">
        <dgm:forEach name="wrapper2" axis="self" ptType="sibTrans" st="2">
          <dgm:forEach name="accentRepeat" axis="self">
            <dgm:layoutNode name="accentRepeatNode" styleLbl="solidFgAcc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</dgm:forEach>
        </dgm:forEach>
      </dgm:forEach>
      <dgm:forEach name="Name24" axis="ch" ptType="node" cnt="1">
        <dgm:layoutNode name="text_1" styleLbl="node1">
          <dgm:varLst>
            <dgm:bulletEnabled val="1"/>
          </dgm:varLst>
          <dgm:choose name="Name25">
            <dgm:if name="Name2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2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1">
          <dgm:alg type="sp"/>
          <dgm:shape xmlns:r="http://schemas.openxmlformats.org/officeDocument/2006/relationships" r:blip="">
            <dgm:adjLst/>
          </dgm:shape>
          <dgm:presOf/>
          <dgm:constrLst/>
          <dgm:forEach name="Name28" ref="accentRepeat"/>
        </dgm:layoutNode>
      </dgm:forEach>
      <dgm:forEach name="Name29" axis="ch" ptType="node" st="2" cnt="1">
        <dgm:layoutNode name="text_2" styleLbl="node1">
          <dgm:varLst>
            <dgm:bulletEnabled val="1"/>
          </dgm:varLst>
          <dgm:choose name="Name30">
            <dgm:if name="Name3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2">
          <dgm:alg type="sp"/>
          <dgm:shape xmlns:r="http://schemas.openxmlformats.org/officeDocument/2006/relationships" r:blip="">
            <dgm:adjLst/>
          </dgm:shape>
          <dgm:presOf/>
          <dgm:constrLst/>
          <dgm:forEach name="Name33" ref="accentRepeat"/>
        </dgm:layoutNode>
      </dgm:forEach>
      <dgm:forEach name="Name34" axis="ch" ptType="node" st="3" cnt="1">
        <dgm:layoutNode name="text_3" styleLbl="node1">
          <dgm:varLst>
            <dgm:bulletEnabled val="1"/>
          </dgm:varLst>
          <dgm:choose name="Name35">
            <dgm:if name="Name3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3">
          <dgm:alg type="sp"/>
          <dgm:shape xmlns:r="http://schemas.openxmlformats.org/officeDocument/2006/relationships" r:blip="">
            <dgm:adjLst/>
          </dgm:shape>
          <dgm:presOf/>
          <dgm:constrLst/>
          <dgm:forEach name="Name38" ref="accentRepeat"/>
        </dgm:layoutNode>
      </dgm:forEach>
      <dgm:forEach name="Name39" axis="ch" ptType="node" st="4" cnt="1">
        <dgm:layoutNode name="text_4" styleLbl="node1">
          <dgm:varLst>
            <dgm:bulletEnabled val="1"/>
          </dgm:varLst>
          <dgm:choose name="Name40">
            <dgm:if name="Name4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4">
          <dgm:alg type="sp"/>
          <dgm:shape xmlns:r="http://schemas.openxmlformats.org/officeDocument/2006/relationships" r:blip="">
            <dgm:adjLst/>
          </dgm:shape>
          <dgm:presOf/>
          <dgm:constrLst/>
          <dgm:forEach name="Name43" ref="accentRepeat"/>
        </dgm:layoutNode>
      </dgm:forEach>
      <dgm:forEach name="Name44" axis="ch" ptType="node" st="5" cnt="1">
        <dgm:layoutNode name="text_5" styleLbl="node1">
          <dgm:varLst>
            <dgm:bulletEnabled val="1"/>
          </dgm:varLst>
          <dgm:choose name="Name45">
            <dgm:if name="Name4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5">
          <dgm:alg type="sp"/>
          <dgm:shape xmlns:r="http://schemas.openxmlformats.org/officeDocument/2006/relationships" r:blip="">
            <dgm:adjLst/>
          </dgm:shape>
          <dgm:presOf/>
          <dgm:constrLst/>
          <dgm:forEach name="Name48" ref="accentRepeat"/>
        </dgm:layoutNode>
      </dgm:forEach>
      <dgm:forEach name="Name49" axis="ch" ptType="node" st="6" cnt="1">
        <dgm:layoutNode name="text_6" styleLbl="node1">
          <dgm:varLst>
            <dgm:bulletEnabled val="1"/>
          </dgm:varLst>
          <dgm:choose name="Name50">
            <dgm:if name="Name5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6">
          <dgm:alg type="sp"/>
          <dgm:shape xmlns:r="http://schemas.openxmlformats.org/officeDocument/2006/relationships" r:blip="">
            <dgm:adjLst/>
          </dgm:shape>
          <dgm:presOf/>
          <dgm:constrLst/>
          <dgm:forEach name="Name53" ref="accentRepeat"/>
        </dgm:layoutNode>
      </dgm:forEach>
      <dgm:forEach name="Name54" axis="ch" ptType="node" st="7" cnt="1">
        <dgm:layoutNode name="text_7" styleLbl="node1">
          <dgm:varLst>
            <dgm:bulletEnabled val="1"/>
          </dgm:varLst>
          <dgm:choose name="Name55">
            <dgm:if name="Name5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7">
          <dgm:alg type="sp"/>
          <dgm:shape xmlns:r="http://schemas.openxmlformats.org/officeDocument/2006/relationships" r:blip="">
            <dgm:adjLst/>
          </dgm:shape>
          <dgm:presOf/>
          <dgm:constrLst/>
          <dgm:forEach name="Name58" ref="accentRepeat"/>
        </dgm:layoutNode>
      </dgm:forEach>
    </dgm:layoutNod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5427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BE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5427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A9CC86B-25D4-F542-97C2-A74F1C44BEBD}" type="datetimeFigureOut">
              <a:rPr lang="en-BE" smtClean="0"/>
              <a:t>10/21/2025</a:t>
            </a:fld>
            <a:endParaRPr lang="en-BE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36563" y="1233488"/>
            <a:ext cx="5924550" cy="33337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BE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768" y="4751983"/>
            <a:ext cx="5438140" cy="3887986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378824"/>
            <a:ext cx="2945659" cy="49542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50443" y="9378824"/>
            <a:ext cx="2945659" cy="49542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397AD5D-EE6F-3B4E-B727-A20D69183209}" type="slidenum">
              <a:rPr lang="en-BE" smtClean="0"/>
              <a:t>‹nr.›</a:t>
            </a:fld>
            <a:endParaRPr lang="en-BE"/>
          </a:p>
        </p:txBody>
      </p:sp>
    </p:spTree>
    <p:extLst>
      <p:ext uri="{BB962C8B-B14F-4D97-AF65-F5344CB8AC3E}">
        <p14:creationId xmlns:p14="http://schemas.microsoft.com/office/powerpoint/2010/main" val="83041172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BE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3F7E72C-959C-D64C-BCC6-5FB8E5E033E8}" type="slidenum">
              <a:rPr lang="nl-NL" smtClean="0"/>
              <a:t>4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02421282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BE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D1E57B1-FB7C-4911-9651-9256C700A1A0}" type="slidenum">
              <a:rPr kumimoji="0" lang="nl-BE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</a:t>
            </a:fld>
            <a:endParaRPr kumimoji="0" lang="nl-BE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26078085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BE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D1E57B1-FB7C-4911-9651-9256C700A1A0}" type="slidenum">
              <a:rPr kumimoji="0" lang="nl-BE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13</a:t>
            </a:fld>
            <a:endParaRPr kumimoji="0" lang="nl-BE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87828504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el met afbeelding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nip Diagonal Corner of Rectangle 5">
            <a:extLst>
              <a:ext uri="{FF2B5EF4-FFF2-40B4-BE49-F238E27FC236}">
                <a16:creationId xmlns:a16="http://schemas.microsoft.com/office/drawing/2014/main" id="{2985354D-1D86-A162-0EA2-05F949419585}"/>
              </a:ext>
            </a:extLst>
          </p:cNvPr>
          <p:cNvSpPr/>
          <p:nvPr userDrawn="1"/>
        </p:nvSpPr>
        <p:spPr>
          <a:xfrm>
            <a:off x="0" y="2120699"/>
            <a:ext cx="9151263" cy="3022801"/>
          </a:xfrm>
          <a:custGeom>
            <a:avLst/>
            <a:gdLst>
              <a:gd name="connsiteX0" fmla="*/ 0 w 9144000"/>
              <a:gd name="connsiteY0" fmla="*/ 0 h 4057650"/>
              <a:gd name="connsiteX1" fmla="*/ 8467711 w 9144000"/>
              <a:gd name="connsiteY1" fmla="*/ 0 h 4057650"/>
              <a:gd name="connsiteX2" fmla="*/ 9144000 w 9144000"/>
              <a:gd name="connsiteY2" fmla="*/ 676289 h 4057650"/>
              <a:gd name="connsiteX3" fmla="*/ 9144000 w 9144000"/>
              <a:gd name="connsiteY3" fmla="*/ 4057650 h 4057650"/>
              <a:gd name="connsiteX4" fmla="*/ 9144000 w 9144000"/>
              <a:gd name="connsiteY4" fmla="*/ 4057650 h 4057650"/>
              <a:gd name="connsiteX5" fmla="*/ 676289 w 9144000"/>
              <a:gd name="connsiteY5" fmla="*/ 4057650 h 4057650"/>
              <a:gd name="connsiteX6" fmla="*/ 0 w 9144000"/>
              <a:gd name="connsiteY6" fmla="*/ 3381361 h 4057650"/>
              <a:gd name="connsiteX7" fmla="*/ 0 w 9144000"/>
              <a:gd name="connsiteY7" fmla="*/ 0 h 4057650"/>
              <a:gd name="connsiteX0" fmla="*/ 0 w 9144000"/>
              <a:gd name="connsiteY0" fmla="*/ 0 h 4057650"/>
              <a:gd name="connsiteX1" fmla="*/ 9144000 w 9144000"/>
              <a:gd name="connsiteY1" fmla="*/ 676289 h 4057650"/>
              <a:gd name="connsiteX2" fmla="*/ 9144000 w 9144000"/>
              <a:gd name="connsiteY2" fmla="*/ 4057650 h 4057650"/>
              <a:gd name="connsiteX3" fmla="*/ 9144000 w 9144000"/>
              <a:gd name="connsiteY3" fmla="*/ 4057650 h 4057650"/>
              <a:gd name="connsiteX4" fmla="*/ 676289 w 9144000"/>
              <a:gd name="connsiteY4" fmla="*/ 4057650 h 4057650"/>
              <a:gd name="connsiteX5" fmla="*/ 0 w 9144000"/>
              <a:gd name="connsiteY5" fmla="*/ 3381361 h 4057650"/>
              <a:gd name="connsiteX6" fmla="*/ 0 w 9144000"/>
              <a:gd name="connsiteY6" fmla="*/ 0 h 4057650"/>
              <a:gd name="connsiteX0" fmla="*/ 0 w 9144000"/>
              <a:gd name="connsiteY0" fmla="*/ 0 h 4057650"/>
              <a:gd name="connsiteX1" fmla="*/ 9144000 w 9144000"/>
              <a:gd name="connsiteY1" fmla="*/ 676289 h 4057650"/>
              <a:gd name="connsiteX2" fmla="*/ 9144000 w 9144000"/>
              <a:gd name="connsiteY2" fmla="*/ 4057650 h 4057650"/>
              <a:gd name="connsiteX3" fmla="*/ 9144000 w 9144000"/>
              <a:gd name="connsiteY3" fmla="*/ 4057650 h 4057650"/>
              <a:gd name="connsiteX4" fmla="*/ 0 w 9144000"/>
              <a:gd name="connsiteY4" fmla="*/ 3381361 h 4057650"/>
              <a:gd name="connsiteX5" fmla="*/ 0 w 9144000"/>
              <a:gd name="connsiteY5" fmla="*/ 0 h 4057650"/>
              <a:gd name="connsiteX0" fmla="*/ 0 w 9144000"/>
              <a:gd name="connsiteY0" fmla="*/ 0 h 4170031"/>
              <a:gd name="connsiteX1" fmla="*/ 9144000 w 9144000"/>
              <a:gd name="connsiteY1" fmla="*/ 676289 h 4170031"/>
              <a:gd name="connsiteX2" fmla="*/ 9144000 w 9144000"/>
              <a:gd name="connsiteY2" fmla="*/ 4057650 h 4170031"/>
              <a:gd name="connsiteX3" fmla="*/ 9144000 w 9144000"/>
              <a:gd name="connsiteY3" fmla="*/ 4057650 h 4170031"/>
              <a:gd name="connsiteX4" fmla="*/ 0 w 9144000"/>
              <a:gd name="connsiteY4" fmla="*/ 4170031 h 4170031"/>
              <a:gd name="connsiteX5" fmla="*/ 0 w 9144000"/>
              <a:gd name="connsiteY5" fmla="*/ 0 h 4170031"/>
              <a:gd name="connsiteX0" fmla="*/ 0 w 9144000"/>
              <a:gd name="connsiteY0" fmla="*/ 0 h 4170031"/>
              <a:gd name="connsiteX1" fmla="*/ 9144000 w 9144000"/>
              <a:gd name="connsiteY1" fmla="*/ 676289 h 4170031"/>
              <a:gd name="connsiteX2" fmla="*/ 9144000 w 9144000"/>
              <a:gd name="connsiteY2" fmla="*/ 4057650 h 4170031"/>
              <a:gd name="connsiteX3" fmla="*/ 9144000 w 9144000"/>
              <a:gd name="connsiteY3" fmla="*/ 4160520 h 4170031"/>
              <a:gd name="connsiteX4" fmla="*/ 0 w 9144000"/>
              <a:gd name="connsiteY4" fmla="*/ 4170031 h 4170031"/>
              <a:gd name="connsiteX5" fmla="*/ 0 w 9144000"/>
              <a:gd name="connsiteY5" fmla="*/ 0 h 4170031"/>
              <a:gd name="connsiteX0" fmla="*/ 11430 w 9144000"/>
              <a:gd name="connsiteY0" fmla="*/ 2135491 h 3493742"/>
              <a:gd name="connsiteX1" fmla="*/ 9144000 w 9144000"/>
              <a:gd name="connsiteY1" fmla="*/ 0 h 3493742"/>
              <a:gd name="connsiteX2" fmla="*/ 9144000 w 9144000"/>
              <a:gd name="connsiteY2" fmla="*/ 3381361 h 3493742"/>
              <a:gd name="connsiteX3" fmla="*/ 9144000 w 9144000"/>
              <a:gd name="connsiteY3" fmla="*/ 3484231 h 3493742"/>
              <a:gd name="connsiteX4" fmla="*/ 0 w 9144000"/>
              <a:gd name="connsiteY4" fmla="*/ 3493742 h 3493742"/>
              <a:gd name="connsiteX5" fmla="*/ 11430 w 9144000"/>
              <a:gd name="connsiteY5" fmla="*/ 2135491 h 3493742"/>
              <a:gd name="connsiteX0" fmla="*/ 11430 w 9144000"/>
              <a:gd name="connsiteY0" fmla="*/ 2518801 h 3493742"/>
              <a:gd name="connsiteX1" fmla="*/ 9144000 w 9144000"/>
              <a:gd name="connsiteY1" fmla="*/ 0 h 3493742"/>
              <a:gd name="connsiteX2" fmla="*/ 9144000 w 9144000"/>
              <a:gd name="connsiteY2" fmla="*/ 3381361 h 3493742"/>
              <a:gd name="connsiteX3" fmla="*/ 9144000 w 9144000"/>
              <a:gd name="connsiteY3" fmla="*/ 3484231 h 3493742"/>
              <a:gd name="connsiteX4" fmla="*/ 0 w 9144000"/>
              <a:gd name="connsiteY4" fmla="*/ 3493742 h 3493742"/>
              <a:gd name="connsiteX5" fmla="*/ 11430 w 9144000"/>
              <a:gd name="connsiteY5" fmla="*/ 2518801 h 3493742"/>
              <a:gd name="connsiteX0" fmla="*/ 22860 w 9144000"/>
              <a:gd name="connsiteY0" fmla="*/ 2267667 h 3493742"/>
              <a:gd name="connsiteX1" fmla="*/ 9144000 w 9144000"/>
              <a:gd name="connsiteY1" fmla="*/ 0 h 3493742"/>
              <a:gd name="connsiteX2" fmla="*/ 9144000 w 9144000"/>
              <a:gd name="connsiteY2" fmla="*/ 3381361 h 3493742"/>
              <a:gd name="connsiteX3" fmla="*/ 9144000 w 9144000"/>
              <a:gd name="connsiteY3" fmla="*/ 3484231 h 3493742"/>
              <a:gd name="connsiteX4" fmla="*/ 0 w 9144000"/>
              <a:gd name="connsiteY4" fmla="*/ 3493742 h 3493742"/>
              <a:gd name="connsiteX5" fmla="*/ 22860 w 9144000"/>
              <a:gd name="connsiteY5" fmla="*/ 2267667 h 3493742"/>
              <a:gd name="connsiteX0" fmla="*/ 0 w 9146540"/>
              <a:gd name="connsiteY0" fmla="*/ 2275010 h 3493742"/>
              <a:gd name="connsiteX1" fmla="*/ 9146540 w 9146540"/>
              <a:gd name="connsiteY1" fmla="*/ 0 h 3493742"/>
              <a:gd name="connsiteX2" fmla="*/ 9146540 w 9146540"/>
              <a:gd name="connsiteY2" fmla="*/ 3381361 h 3493742"/>
              <a:gd name="connsiteX3" fmla="*/ 9146540 w 9146540"/>
              <a:gd name="connsiteY3" fmla="*/ 3484231 h 3493742"/>
              <a:gd name="connsiteX4" fmla="*/ 2540 w 9146540"/>
              <a:gd name="connsiteY4" fmla="*/ 3493742 h 3493742"/>
              <a:gd name="connsiteX5" fmla="*/ 0 w 9146540"/>
              <a:gd name="connsiteY5" fmla="*/ 2275010 h 34937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146540" h="3493742">
                <a:moveTo>
                  <a:pt x="0" y="2275010"/>
                </a:moveTo>
                <a:lnTo>
                  <a:pt x="9146540" y="0"/>
                </a:lnTo>
                <a:lnTo>
                  <a:pt x="9146540" y="3381361"/>
                </a:lnTo>
                <a:lnTo>
                  <a:pt x="9146540" y="3484231"/>
                </a:lnTo>
                <a:lnTo>
                  <a:pt x="2540" y="3493742"/>
                </a:lnTo>
                <a:cubicBezTo>
                  <a:pt x="1693" y="3087498"/>
                  <a:pt x="847" y="2681254"/>
                  <a:pt x="0" y="227501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 sz="1013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077855" y="3329709"/>
            <a:ext cx="4686959" cy="1116684"/>
          </a:xfrm>
        </p:spPr>
        <p:txBody>
          <a:bodyPr anchor="b">
            <a:normAutofit/>
          </a:bodyPr>
          <a:lstStyle>
            <a:lvl1pPr algn="r">
              <a:defRPr sz="45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077856" y="4481643"/>
            <a:ext cx="4686960" cy="331989"/>
          </a:xfrm>
        </p:spPr>
        <p:txBody>
          <a:bodyPr anchor="b" anchorCtr="0">
            <a:normAutofit/>
          </a:bodyPr>
          <a:lstStyle>
            <a:lvl1pPr marL="0" indent="0" algn="r">
              <a:buNone/>
              <a:defRPr sz="1800">
                <a:solidFill>
                  <a:schemeClr val="bg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A360BA4B-F01B-B8CD-923D-1630D5F4686D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213755" y="4248276"/>
            <a:ext cx="2315688" cy="677516"/>
          </a:xfrm>
          <a:prstGeom prst="rect">
            <a:avLst/>
          </a:prstGeom>
        </p:spPr>
      </p:pic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51B89410-65E0-5229-8953-8A85ACB421AD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-1" y="0"/>
            <a:ext cx="9144449" cy="4100492"/>
          </a:xfrm>
          <a:custGeom>
            <a:avLst/>
            <a:gdLst>
              <a:gd name="connsiteX0" fmla="*/ 0 w 9144000"/>
              <a:gd name="connsiteY0" fmla="*/ 0 h 4100492"/>
              <a:gd name="connsiteX1" fmla="*/ 9144000 w 9144000"/>
              <a:gd name="connsiteY1" fmla="*/ 0 h 4100492"/>
              <a:gd name="connsiteX2" fmla="*/ 9144000 w 9144000"/>
              <a:gd name="connsiteY2" fmla="*/ 4100492 h 4100492"/>
              <a:gd name="connsiteX3" fmla="*/ 0 w 9144000"/>
              <a:gd name="connsiteY3" fmla="*/ 4100492 h 4100492"/>
              <a:gd name="connsiteX4" fmla="*/ 0 w 9144000"/>
              <a:gd name="connsiteY4" fmla="*/ 0 h 4100492"/>
              <a:gd name="connsiteX0" fmla="*/ 0 w 9148138"/>
              <a:gd name="connsiteY0" fmla="*/ 0 h 4100492"/>
              <a:gd name="connsiteX1" fmla="*/ 9144000 w 9148138"/>
              <a:gd name="connsiteY1" fmla="*/ 0 h 4100492"/>
              <a:gd name="connsiteX2" fmla="*/ 9148138 w 9148138"/>
              <a:gd name="connsiteY2" fmla="*/ 2147565 h 4100492"/>
              <a:gd name="connsiteX3" fmla="*/ 0 w 9148138"/>
              <a:gd name="connsiteY3" fmla="*/ 4100492 h 4100492"/>
              <a:gd name="connsiteX4" fmla="*/ 0 w 9148138"/>
              <a:gd name="connsiteY4" fmla="*/ 0 h 4100492"/>
              <a:gd name="connsiteX0" fmla="*/ 0 w 9144157"/>
              <a:gd name="connsiteY0" fmla="*/ 0 h 4100492"/>
              <a:gd name="connsiteX1" fmla="*/ 9144000 w 9144157"/>
              <a:gd name="connsiteY1" fmla="*/ 0 h 4100492"/>
              <a:gd name="connsiteX2" fmla="*/ 9138613 w 9144157"/>
              <a:gd name="connsiteY2" fmla="*/ 2138040 h 4100492"/>
              <a:gd name="connsiteX3" fmla="*/ 0 w 9144157"/>
              <a:gd name="connsiteY3" fmla="*/ 4100492 h 4100492"/>
              <a:gd name="connsiteX4" fmla="*/ 0 w 9144157"/>
              <a:gd name="connsiteY4" fmla="*/ 0 h 4100492"/>
              <a:gd name="connsiteX0" fmla="*/ 0 w 9144449"/>
              <a:gd name="connsiteY0" fmla="*/ 0 h 4100492"/>
              <a:gd name="connsiteX1" fmla="*/ 9144000 w 9144449"/>
              <a:gd name="connsiteY1" fmla="*/ 0 h 4100492"/>
              <a:gd name="connsiteX2" fmla="*/ 9138613 w 9144449"/>
              <a:gd name="connsiteY2" fmla="*/ 2138040 h 4100492"/>
              <a:gd name="connsiteX3" fmla="*/ 0 w 9144449"/>
              <a:gd name="connsiteY3" fmla="*/ 4100492 h 4100492"/>
              <a:gd name="connsiteX4" fmla="*/ 0 w 9144449"/>
              <a:gd name="connsiteY4" fmla="*/ 0 h 41004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44449" h="4100492">
                <a:moveTo>
                  <a:pt x="0" y="0"/>
                </a:moveTo>
                <a:lnTo>
                  <a:pt x="9144000" y="0"/>
                </a:lnTo>
                <a:cubicBezTo>
                  <a:pt x="9145379" y="715855"/>
                  <a:pt x="9143584" y="88685"/>
                  <a:pt x="9138613" y="2138040"/>
                </a:cubicBezTo>
                <a:lnTo>
                  <a:pt x="0" y="4100492"/>
                </a:lnTo>
                <a:lnTo>
                  <a:pt x="0" y="0"/>
                </a:lnTo>
                <a:close/>
              </a:path>
            </a:pathLst>
          </a:custGeom>
        </p:spPr>
        <p:txBody>
          <a:bodyPr anchor="ctr" anchorCtr="0"/>
          <a:lstStyle>
            <a:lvl1pPr marL="0" indent="0" algn="ctr">
              <a:buNone/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BE"/>
          </a:p>
        </p:txBody>
      </p:sp>
      <p:pic>
        <p:nvPicPr>
          <p:cNvPr id="12" name="Picture 11" descr="A blue and white sign with white text&#10;&#10;Description automatically generated">
            <a:extLst>
              <a:ext uri="{FF2B5EF4-FFF2-40B4-BE49-F238E27FC236}">
                <a16:creationId xmlns:a16="http://schemas.microsoft.com/office/drawing/2014/main" id="{9025CA58-9571-8A84-129A-F8348741CCA0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7309262" y="217046"/>
            <a:ext cx="1834738" cy="7153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2817475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2_Titel"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087091" y="2647249"/>
            <a:ext cx="4696691" cy="1790700"/>
          </a:xfrm>
        </p:spPr>
        <p:txBody>
          <a:bodyPr anchor="b" anchorCtr="0">
            <a:normAutofit/>
          </a:bodyPr>
          <a:lstStyle>
            <a:lvl1pPr algn="r">
              <a:defRPr sz="45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087092" y="4478030"/>
            <a:ext cx="4696691" cy="340224"/>
          </a:xfrm>
        </p:spPr>
        <p:txBody>
          <a:bodyPr anchor="b" anchorCtr="0">
            <a:normAutofit/>
          </a:bodyPr>
          <a:lstStyle>
            <a:lvl1pPr marL="0" indent="0" algn="r">
              <a:buNone/>
              <a:defRPr sz="1800">
                <a:solidFill>
                  <a:schemeClr val="bg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A360BA4B-F01B-B8CD-923D-1630D5F4686D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213755" y="4248276"/>
            <a:ext cx="2315688" cy="6775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716923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el"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A black and blue background&#10;&#10;Description automatically generated">
            <a:extLst>
              <a:ext uri="{FF2B5EF4-FFF2-40B4-BE49-F238E27FC236}">
                <a16:creationId xmlns:a16="http://schemas.microsoft.com/office/drawing/2014/main" id="{0787C494-BEDA-8525-6C45-28E74F93A4D4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 t="34173" b="33373"/>
          <a:stretch/>
        </p:blipFill>
        <p:spPr>
          <a:xfrm rot="10800000">
            <a:off x="0" y="3474244"/>
            <a:ext cx="9144000" cy="1669256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72886" y="544286"/>
            <a:ext cx="6536376" cy="1712493"/>
          </a:xfrm>
        </p:spPr>
        <p:txBody>
          <a:bodyPr anchor="b"/>
          <a:lstStyle>
            <a:lvl1pPr algn="l">
              <a:defRPr sz="45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72886" y="2320048"/>
            <a:ext cx="6536376" cy="771074"/>
          </a:xfrm>
        </p:spPr>
        <p:txBody>
          <a:bodyPr/>
          <a:lstStyle>
            <a:lvl1pPr marL="0" indent="0" algn="l">
              <a:buNone/>
              <a:defRPr sz="1800">
                <a:solidFill>
                  <a:schemeClr val="bg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A360BA4B-F01B-B8CD-923D-1630D5F4686D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/>
          <a:stretch/>
        </p:blipFill>
        <p:spPr>
          <a:xfrm>
            <a:off x="213755" y="4248276"/>
            <a:ext cx="2315688" cy="677516"/>
          </a:xfrm>
          <a:prstGeom prst="rect">
            <a:avLst/>
          </a:prstGeom>
        </p:spPr>
      </p:pic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AA864DAF-0C9D-A1D7-207C-5D5F395787E1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788230" y="4768849"/>
            <a:ext cx="5142016" cy="191856"/>
          </a:xfrm>
        </p:spPr>
        <p:txBody>
          <a:bodyPr/>
          <a:lstStyle>
            <a:lvl1pPr marL="0" indent="0" algn="r">
              <a:buNone/>
              <a:defRPr sz="1600">
                <a:solidFill>
                  <a:schemeClr val="bg1"/>
                </a:solidFill>
              </a:defRPr>
            </a:lvl1pPr>
            <a:lvl2pPr marL="342900" indent="0">
              <a:buNone/>
              <a:defRPr/>
            </a:lvl2pPr>
            <a:lvl3pPr marL="685800" indent="0">
              <a:buNone/>
              <a:defRPr/>
            </a:lvl3pPr>
            <a:lvl4pPr marL="1028700" indent="0">
              <a:buNone/>
              <a:defRPr/>
            </a:lvl4pPr>
            <a:lvl5pPr marL="1371600" indent="0">
              <a:buNone/>
              <a:defRPr/>
            </a:lvl5pPr>
          </a:lstStyle>
          <a:p>
            <a:pPr lvl="0"/>
            <a:r>
              <a:rPr lang="en-GB"/>
              <a:t>Departementwewis.be</a:t>
            </a:r>
          </a:p>
        </p:txBody>
      </p:sp>
    </p:spTree>
    <p:extLst>
      <p:ext uri="{BB962C8B-B14F-4D97-AF65-F5344CB8AC3E}">
        <p14:creationId xmlns:p14="http://schemas.microsoft.com/office/powerpoint/2010/main" val="128375720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4_Tussentitel"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Snip Diagonal Corner of Rectangle 5">
            <a:extLst>
              <a:ext uri="{FF2B5EF4-FFF2-40B4-BE49-F238E27FC236}">
                <a16:creationId xmlns:a16="http://schemas.microsoft.com/office/drawing/2014/main" id="{DC884BD8-14C8-EC43-7E36-05C5C5DF0BDD}"/>
              </a:ext>
            </a:extLst>
          </p:cNvPr>
          <p:cNvSpPr/>
          <p:nvPr userDrawn="1"/>
        </p:nvSpPr>
        <p:spPr>
          <a:xfrm>
            <a:off x="-7263" y="3519055"/>
            <a:ext cx="9151263" cy="1624445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 sz="1013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81DF9EDD-A67B-91EE-65D6-E746DD75A9A3}"/>
              </a:ext>
            </a:extLst>
          </p:cNvPr>
          <p:cNvSpPr/>
          <p:nvPr userDrawn="1"/>
        </p:nvSpPr>
        <p:spPr>
          <a:xfrm>
            <a:off x="210457" y="213178"/>
            <a:ext cx="8708572" cy="471714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BE"/>
          </a:p>
        </p:txBody>
      </p:sp>
      <p:pic>
        <p:nvPicPr>
          <p:cNvPr id="9" name="Picture 8" descr="A black background with blue lines&#10;&#10;Description automatically generated">
            <a:extLst>
              <a:ext uri="{FF2B5EF4-FFF2-40B4-BE49-F238E27FC236}">
                <a16:creationId xmlns:a16="http://schemas.microsoft.com/office/drawing/2014/main" id="{EDCFA6BA-7395-2198-5A43-FCDF55DD7F8D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 t="71261"/>
          <a:stretch/>
        </p:blipFill>
        <p:spPr>
          <a:xfrm>
            <a:off x="-10888" y="3664148"/>
            <a:ext cx="9151262" cy="1479352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7" y="2312957"/>
            <a:ext cx="7886700" cy="1585276"/>
          </a:xfrm>
        </p:spPr>
        <p:txBody>
          <a:bodyPr anchor="t" anchorCtr="0"/>
          <a:lstStyle>
            <a:lvl1pPr>
              <a:defRPr sz="4800">
                <a:solidFill>
                  <a:schemeClr val="accent3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623887" y="1292863"/>
            <a:ext cx="747714" cy="995163"/>
          </a:xfrm>
        </p:spPr>
        <p:txBody>
          <a:bodyPr anchor="b" anchorCtr="0"/>
          <a:lstStyle>
            <a:lvl1pPr marL="0" indent="0">
              <a:buNone/>
              <a:defRPr sz="4800" b="0" i="0">
                <a:solidFill>
                  <a:schemeClr val="accent2"/>
                </a:solidFill>
                <a:latin typeface="+mj-lt"/>
              </a:defRPr>
            </a:lvl1pPr>
            <a:lvl2pPr marL="342900" indent="0">
              <a:buNone/>
              <a:defRPr sz="1500">
                <a:solidFill>
                  <a:schemeClr val="tx1">
                    <a:tint val="82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82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GB"/>
              <a:t>2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007F82AE-9432-1B74-54E7-C2978F79FFB9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/>
          <a:stretch/>
        </p:blipFill>
        <p:spPr>
          <a:xfrm>
            <a:off x="426022" y="4477439"/>
            <a:ext cx="1351406" cy="2399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779162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5_Tussentitel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81DF9EDD-A67B-91EE-65D6-E746DD75A9A3}"/>
              </a:ext>
            </a:extLst>
          </p:cNvPr>
          <p:cNvSpPr/>
          <p:nvPr userDrawn="1"/>
        </p:nvSpPr>
        <p:spPr>
          <a:xfrm>
            <a:off x="210457" y="213178"/>
            <a:ext cx="8708572" cy="4717143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BE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7" y="2312957"/>
            <a:ext cx="7886700" cy="1578400"/>
          </a:xfrm>
        </p:spPr>
        <p:txBody>
          <a:bodyPr anchor="t" anchorCtr="0"/>
          <a:lstStyle>
            <a:lvl1pPr>
              <a:defRPr sz="48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623887" y="1292863"/>
            <a:ext cx="877023" cy="995163"/>
          </a:xfrm>
        </p:spPr>
        <p:txBody>
          <a:bodyPr anchor="b" anchorCtr="0"/>
          <a:lstStyle>
            <a:lvl1pPr marL="0" indent="0">
              <a:buNone/>
              <a:defRPr sz="4800" b="0" i="0">
                <a:solidFill>
                  <a:schemeClr val="accent2"/>
                </a:solidFill>
                <a:latin typeface="+mj-lt"/>
              </a:defRPr>
            </a:lvl1pPr>
            <a:lvl2pPr marL="342900" indent="0">
              <a:buNone/>
              <a:defRPr sz="1500">
                <a:solidFill>
                  <a:schemeClr val="tx1">
                    <a:tint val="82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82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GB"/>
              <a:t>3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007F82AE-9432-1B74-54E7-C2978F79FFB9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426023" y="4477439"/>
            <a:ext cx="1351403" cy="2399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1241540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nhoud"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30289D57-51A2-6672-E1D1-7EEE8412DD34}"/>
              </a:ext>
            </a:extLst>
          </p:cNvPr>
          <p:cNvSpPr/>
          <p:nvPr userDrawn="1"/>
        </p:nvSpPr>
        <p:spPr>
          <a:xfrm>
            <a:off x="210457" y="213178"/>
            <a:ext cx="8708572" cy="471714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BE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28650" y="1037828"/>
            <a:ext cx="7886700" cy="652537"/>
          </a:xfrm>
        </p:spPr>
        <p:txBody>
          <a:bodyPr/>
          <a:lstStyle>
            <a:lvl1pPr>
              <a:defRPr sz="4800" b="0" i="0">
                <a:solidFill>
                  <a:schemeClr val="accent3"/>
                </a:solidFill>
                <a:latin typeface="+mj-lt"/>
              </a:defRPr>
            </a:lvl1pPr>
          </a:lstStyle>
          <a:p>
            <a:r>
              <a:rPr lang="en-GB"/>
              <a:t>1 </a:t>
            </a:r>
            <a:r>
              <a:rPr lang="en-GB" err="1"/>
              <a:t>Inhoud</a:t>
            </a:r>
            <a:endParaRPr lang="en-US"/>
          </a:p>
        </p:txBody>
      </p:sp>
      <p:pic>
        <p:nvPicPr>
          <p:cNvPr id="10" name="Picture 9" descr="A black background with blue lines&#10;&#10;Description automatically generated">
            <a:extLst>
              <a:ext uri="{FF2B5EF4-FFF2-40B4-BE49-F238E27FC236}">
                <a16:creationId xmlns:a16="http://schemas.microsoft.com/office/drawing/2014/main" id="{BE7DA223-2B6F-0935-E28B-12ED6EB1EE72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 t="71261"/>
          <a:stretch/>
        </p:blipFill>
        <p:spPr>
          <a:xfrm>
            <a:off x="-10888" y="3664148"/>
            <a:ext cx="9151262" cy="1479352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49F35A66-0B87-AEBE-2671-9FF504F613D8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/>
          <a:stretch/>
        </p:blipFill>
        <p:spPr>
          <a:xfrm>
            <a:off x="426022" y="4477439"/>
            <a:ext cx="1351406" cy="239923"/>
          </a:xfrm>
          <a:prstGeom prst="rect">
            <a:avLst/>
          </a:prstGeom>
        </p:spPr>
      </p:pic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227C92A-5165-A269-53D4-BB8D4440D25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628649" y="1941513"/>
            <a:ext cx="7886699" cy="2255837"/>
          </a:xfrm>
        </p:spPr>
        <p:txBody>
          <a:bodyPr/>
          <a:lstStyle>
            <a:lvl1pPr>
              <a:defRPr sz="2000"/>
            </a:lvl1pPr>
            <a:lvl2pPr>
              <a:defRPr sz="1600"/>
            </a:lvl2pPr>
            <a:lvl3pPr>
              <a:defRPr sz="1400"/>
            </a:lvl3pPr>
            <a:lvl4pPr marL="540000" indent="0">
              <a:buNone/>
              <a:defRPr sz="1000"/>
            </a:lvl4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</p:spTree>
    <p:extLst>
      <p:ext uri="{BB962C8B-B14F-4D97-AF65-F5344CB8AC3E}">
        <p14:creationId xmlns:p14="http://schemas.microsoft.com/office/powerpoint/2010/main" val="414646365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Inhoud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30289D57-51A2-6672-E1D1-7EEE8412DD34}"/>
              </a:ext>
            </a:extLst>
          </p:cNvPr>
          <p:cNvSpPr/>
          <p:nvPr userDrawn="1"/>
        </p:nvSpPr>
        <p:spPr>
          <a:xfrm>
            <a:off x="210457" y="213178"/>
            <a:ext cx="8708572" cy="471714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BE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28650" y="1037828"/>
            <a:ext cx="7886700" cy="652537"/>
          </a:xfrm>
        </p:spPr>
        <p:txBody>
          <a:bodyPr/>
          <a:lstStyle>
            <a:lvl1pPr>
              <a:defRPr sz="4800" b="0" i="0">
                <a:solidFill>
                  <a:schemeClr val="accent3"/>
                </a:solidFill>
                <a:latin typeface="+mj-lt"/>
              </a:defRPr>
            </a:lvl1pPr>
          </a:lstStyle>
          <a:p>
            <a:r>
              <a:rPr lang="en-GB"/>
              <a:t>1 </a:t>
            </a:r>
            <a:r>
              <a:rPr lang="en-GB" err="1"/>
              <a:t>Inhoud</a:t>
            </a:r>
            <a:endParaRPr lang="en-US"/>
          </a:p>
        </p:txBody>
      </p:sp>
      <p:pic>
        <p:nvPicPr>
          <p:cNvPr id="10" name="Picture 9" descr="A black background with blue lines&#10;&#10;Description automatically generated">
            <a:extLst>
              <a:ext uri="{FF2B5EF4-FFF2-40B4-BE49-F238E27FC236}">
                <a16:creationId xmlns:a16="http://schemas.microsoft.com/office/drawing/2014/main" id="{BE7DA223-2B6F-0935-E28B-12ED6EB1EE72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 t="71261"/>
          <a:stretch/>
        </p:blipFill>
        <p:spPr>
          <a:xfrm>
            <a:off x="-10888" y="3664148"/>
            <a:ext cx="9151262" cy="1479352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49F35A66-0B87-AEBE-2671-9FF504F613D8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/>
          <a:stretch/>
        </p:blipFill>
        <p:spPr>
          <a:xfrm>
            <a:off x="426022" y="4477439"/>
            <a:ext cx="1351406" cy="239923"/>
          </a:xfrm>
          <a:prstGeom prst="rect">
            <a:avLst/>
          </a:prstGeom>
        </p:spPr>
      </p:pic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227C92A-5165-A269-53D4-BB8D4440D25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628649" y="1941513"/>
            <a:ext cx="7886699" cy="2255837"/>
          </a:xfrm>
        </p:spPr>
        <p:txBody>
          <a:bodyPr/>
          <a:lstStyle>
            <a:lvl1pPr>
              <a:defRPr sz="2000"/>
            </a:lvl1pPr>
            <a:lvl2pPr>
              <a:defRPr sz="1600"/>
            </a:lvl2pPr>
            <a:lvl3pPr>
              <a:defRPr sz="1200"/>
            </a:lvl3pPr>
            <a:lvl4pPr marL="540000" indent="0">
              <a:buNone/>
              <a:defRPr/>
            </a:lvl4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139862786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nhoud met afbeelding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A black background with blue lines&#10;&#10;Description automatically generated">
            <a:extLst>
              <a:ext uri="{FF2B5EF4-FFF2-40B4-BE49-F238E27FC236}">
                <a16:creationId xmlns:a16="http://schemas.microsoft.com/office/drawing/2014/main" id="{8A56FA94-5E84-01B6-6B85-931F7DBD6CF4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 t="71261"/>
          <a:stretch/>
        </p:blipFill>
        <p:spPr>
          <a:xfrm>
            <a:off x="-10888" y="3664148"/>
            <a:ext cx="9151262" cy="1479352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3526" y="568326"/>
            <a:ext cx="5228364" cy="593582"/>
          </a:xfrm>
        </p:spPr>
        <p:txBody>
          <a:bodyPr/>
          <a:lstStyle>
            <a:lvl1pPr>
              <a:defRPr sz="2800"/>
            </a:lvl1pPr>
          </a:lstStyle>
          <a:p>
            <a:r>
              <a:rPr lang="en-US"/>
              <a:t>Click to edit Master title style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D5F45E45-DD18-5D63-EAFC-036E9AE9A549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/>
          <a:stretch/>
        </p:blipFill>
        <p:spPr>
          <a:xfrm>
            <a:off x="208974" y="4694494"/>
            <a:ext cx="1351406" cy="239923"/>
          </a:xfrm>
          <a:prstGeom prst="rect">
            <a:avLst/>
          </a:prstGeom>
        </p:spPr>
      </p:pic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E34A5F0E-1EF5-B52D-563F-EC912C5E2422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6216650" y="568325"/>
            <a:ext cx="2359025" cy="4003675"/>
          </a:xfrm>
        </p:spPr>
        <p:txBody>
          <a:bodyPr/>
          <a:lstStyle>
            <a:lvl1pPr marL="0" indent="0" algn="ctr">
              <a:buNone/>
              <a:defRPr sz="900"/>
            </a:lvl1pPr>
          </a:lstStyle>
          <a:p>
            <a:r>
              <a:rPr lang="en-US"/>
              <a:t>Click icon to add picture</a:t>
            </a:r>
            <a:endParaRPr lang="en-BE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7E6E348-2E27-811A-39C8-6A9E42B36AA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34109" y="1254129"/>
            <a:ext cx="5228504" cy="3146422"/>
          </a:xfrm>
        </p:spPr>
        <p:txBody>
          <a:bodyPr/>
          <a:lstStyle>
            <a:lvl1pPr>
              <a:defRPr sz="20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2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BE"/>
          </a:p>
        </p:txBody>
      </p:sp>
    </p:spTree>
    <p:extLst>
      <p:ext uri="{BB962C8B-B14F-4D97-AF65-F5344CB8AC3E}">
        <p14:creationId xmlns:p14="http://schemas.microsoft.com/office/powerpoint/2010/main" val="297907627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Inhoud met afbeelding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3526" y="568326"/>
            <a:ext cx="5228364" cy="593582"/>
          </a:xfrm>
        </p:spPr>
        <p:txBody>
          <a:bodyPr/>
          <a:lstStyle>
            <a:lvl1pPr>
              <a:defRPr sz="2800"/>
            </a:lvl1pPr>
          </a:lstStyle>
          <a:p>
            <a:r>
              <a:rPr lang="en-US"/>
              <a:t>Click to edit Master title style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D5F45E45-DD18-5D63-EAFC-036E9AE9A549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208974" y="4694494"/>
            <a:ext cx="1351406" cy="239923"/>
          </a:xfrm>
          <a:prstGeom prst="rect">
            <a:avLst/>
          </a:prstGeom>
        </p:spPr>
      </p:pic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E34A5F0E-1EF5-B52D-563F-EC912C5E2422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6216650" y="568325"/>
            <a:ext cx="2359025" cy="4003675"/>
          </a:xfrm>
        </p:spPr>
        <p:txBody>
          <a:bodyPr/>
          <a:lstStyle>
            <a:lvl1pPr marL="0" indent="0" algn="ctr">
              <a:buNone/>
              <a:defRPr sz="900"/>
            </a:lvl1pPr>
          </a:lstStyle>
          <a:p>
            <a:r>
              <a:rPr lang="en-US"/>
              <a:t>Click icon to add picture</a:t>
            </a:r>
            <a:endParaRPr lang="en-BE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7E6E348-2E27-811A-39C8-6A9E42B36AA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34109" y="1254129"/>
            <a:ext cx="5228504" cy="3146422"/>
          </a:xfrm>
        </p:spPr>
        <p:txBody>
          <a:bodyPr/>
          <a:lstStyle>
            <a:lvl1pPr>
              <a:defRPr sz="20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2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BE"/>
          </a:p>
        </p:txBody>
      </p:sp>
    </p:spTree>
    <p:extLst>
      <p:ext uri="{BB962C8B-B14F-4D97-AF65-F5344CB8AC3E}">
        <p14:creationId xmlns:p14="http://schemas.microsoft.com/office/powerpoint/2010/main" val="127191244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Inhoud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A black background with blue lines&#10;&#10;Description automatically generated">
            <a:extLst>
              <a:ext uri="{FF2B5EF4-FFF2-40B4-BE49-F238E27FC236}">
                <a16:creationId xmlns:a16="http://schemas.microsoft.com/office/drawing/2014/main" id="{8A56FA94-5E84-01B6-6B85-931F7DBD6CF4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 t="71261"/>
          <a:stretch/>
        </p:blipFill>
        <p:spPr>
          <a:xfrm>
            <a:off x="-10888" y="3664148"/>
            <a:ext cx="9151262" cy="1479352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3525" y="568326"/>
            <a:ext cx="8059309" cy="582872"/>
          </a:xfrm>
        </p:spPr>
        <p:txBody>
          <a:bodyPr/>
          <a:lstStyle>
            <a:lvl1pPr>
              <a:defRPr sz="28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33526" y="1254128"/>
            <a:ext cx="8059310" cy="2627744"/>
          </a:xfrm>
        </p:spPr>
        <p:txBody>
          <a:bodyPr numCol="1" spcCol="432000"/>
          <a:lstStyle>
            <a:lvl1pPr marL="180000" indent="-180000">
              <a:defRPr sz="2000"/>
            </a:lvl1pPr>
            <a:lvl2pPr marL="360000" indent="-180000">
              <a:defRPr sz="1600"/>
            </a:lvl2pPr>
            <a:lvl3pPr marL="540000" indent="-180000">
              <a:defRPr sz="1400"/>
            </a:lvl3pPr>
            <a:lvl4pPr marL="720000" indent="-180000">
              <a:defRPr sz="1400"/>
            </a:lvl4pPr>
            <a:lvl5pPr marL="900000" indent="-180000">
              <a:defRPr sz="12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D5F45E45-DD18-5D63-EAFC-036E9AE9A549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/>
          <a:stretch/>
        </p:blipFill>
        <p:spPr>
          <a:xfrm>
            <a:off x="208974" y="4694494"/>
            <a:ext cx="1351406" cy="2399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792751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Inhoud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3526" y="568326"/>
            <a:ext cx="8036123" cy="593582"/>
          </a:xfrm>
        </p:spPr>
        <p:txBody>
          <a:bodyPr/>
          <a:lstStyle>
            <a:lvl1pPr>
              <a:defRPr sz="2800"/>
            </a:lvl1pPr>
          </a:lstStyle>
          <a:p>
            <a:r>
              <a:rPr lang="en-US"/>
              <a:t>Click to edit Master title style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D5F45E45-DD18-5D63-EAFC-036E9AE9A549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208974" y="4694494"/>
            <a:ext cx="1351406" cy="239923"/>
          </a:xfrm>
          <a:prstGeom prst="rect">
            <a:avLst/>
          </a:prstGeom>
        </p:spPr>
      </p:pic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7E6E348-2E27-811A-39C8-6A9E42B36AA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34109" y="1254129"/>
            <a:ext cx="8036123" cy="3146422"/>
          </a:xfrm>
        </p:spPr>
        <p:txBody>
          <a:bodyPr/>
          <a:lstStyle>
            <a:lvl1pPr>
              <a:defRPr sz="20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2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BE"/>
          </a:p>
        </p:txBody>
      </p:sp>
    </p:spTree>
    <p:extLst>
      <p:ext uri="{BB962C8B-B14F-4D97-AF65-F5344CB8AC3E}">
        <p14:creationId xmlns:p14="http://schemas.microsoft.com/office/powerpoint/2010/main" val="346241206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Inhoud zonder titelbalk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33526" y="568326"/>
            <a:ext cx="8059310" cy="3313546"/>
          </a:xfrm>
        </p:spPr>
        <p:txBody>
          <a:bodyPr numCol="1" spcCol="432000"/>
          <a:lstStyle>
            <a:lvl1pPr marL="180000" indent="-180000">
              <a:defRPr sz="2000"/>
            </a:lvl1pPr>
            <a:lvl2pPr marL="360000" indent="-180000">
              <a:defRPr sz="1600"/>
            </a:lvl2pPr>
            <a:lvl3pPr marL="540000" indent="-180000">
              <a:defRPr sz="1400"/>
            </a:lvl3pPr>
            <a:lvl4pPr marL="720000" indent="-180000">
              <a:defRPr sz="1400"/>
            </a:lvl4pPr>
            <a:lvl5pPr marL="900000" indent="-180000">
              <a:defRPr sz="12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pic>
        <p:nvPicPr>
          <p:cNvPr id="7" name="Picture 6" descr="A black background with blue lines&#10;&#10;Description automatically generated">
            <a:extLst>
              <a:ext uri="{FF2B5EF4-FFF2-40B4-BE49-F238E27FC236}">
                <a16:creationId xmlns:a16="http://schemas.microsoft.com/office/drawing/2014/main" id="{8A56FA94-5E84-01B6-6B85-931F7DBD6CF4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 t="71261"/>
          <a:stretch/>
        </p:blipFill>
        <p:spPr>
          <a:xfrm>
            <a:off x="-10888" y="3664148"/>
            <a:ext cx="9151262" cy="1479352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D5F45E45-DD18-5D63-EAFC-036E9AE9A549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/>
          <a:stretch/>
        </p:blipFill>
        <p:spPr>
          <a:xfrm>
            <a:off x="208974" y="4694494"/>
            <a:ext cx="1351406" cy="2399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08891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Inhoud zonder titelbalk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33526" y="568326"/>
            <a:ext cx="8059310" cy="3313546"/>
          </a:xfrm>
        </p:spPr>
        <p:txBody>
          <a:bodyPr numCol="1" spcCol="432000"/>
          <a:lstStyle>
            <a:lvl1pPr marL="180000" indent="-180000">
              <a:defRPr sz="2000"/>
            </a:lvl1pPr>
            <a:lvl2pPr marL="360000" indent="-180000">
              <a:defRPr sz="1600"/>
            </a:lvl2pPr>
            <a:lvl3pPr marL="540000" indent="-180000">
              <a:defRPr sz="1400"/>
            </a:lvl3pPr>
            <a:lvl4pPr marL="720000" indent="-180000">
              <a:defRPr sz="1400"/>
            </a:lvl4pPr>
            <a:lvl5pPr marL="900000" indent="-180000">
              <a:defRPr sz="12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D5F45E45-DD18-5D63-EAFC-036E9AE9A549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208974" y="4694494"/>
            <a:ext cx="1351406" cy="2399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1203040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Afbeeld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black background with blue lines&#10;&#10;Description automatically generated">
            <a:extLst>
              <a:ext uri="{FF2B5EF4-FFF2-40B4-BE49-F238E27FC236}">
                <a16:creationId xmlns:a16="http://schemas.microsoft.com/office/drawing/2014/main" id="{2E2E03E7-2BBE-2268-5EC7-FDF3530D1296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 t="71261"/>
          <a:stretch/>
        </p:blipFill>
        <p:spPr>
          <a:xfrm>
            <a:off x="-10888" y="3664148"/>
            <a:ext cx="9151262" cy="1479352"/>
          </a:xfrm>
          <a:prstGeom prst="rect">
            <a:avLst/>
          </a:prstGeom>
        </p:spPr>
      </p:pic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A656263F-333B-1680-19A0-C28C80D4BF38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210457" y="209209"/>
            <a:ext cx="8723086" cy="4717143"/>
          </a:xfrm>
          <a:solidFill>
            <a:schemeClr val="accent3"/>
          </a:solidFill>
        </p:spPr>
        <p:txBody>
          <a:bodyPr/>
          <a:lstStyle>
            <a:lvl1pPr marL="0" indent="0" algn="ctr">
              <a:buNone/>
              <a:defRPr sz="1000">
                <a:solidFill>
                  <a:schemeClr val="bg1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BE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E1B92C7F-FA3E-5773-BA25-0A2A1629AC49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/>
          <a:stretch/>
        </p:blipFill>
        <p:spPr>
          <a:xfrm>
            <a:off x="426023" y="4477439"/>
            <a:ext cx="1351403" cy="2399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407679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6_Afbeeld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A656263F-333B-1680-19A0-C28C80D4BF38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-10888" y="0"/>
            <a:ext cx="9151262" cy="5143499"/>
          </a:xfrm>
          <a:solidFill>
            <a:schemeClr val="accent3"/>
          </a:solidFill>
        </p:spPr>
        <p:txBody>
          <a:bodyPr/>
          <a:lstStyle>
            <a:lvl1pPr marL="0" indent="0" algn="ctr">
              <a:buNone/>
              <a:defRPr sz="1000">
                <a:solidFill>
                  <a:schemeClr val="bg1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BE"/>
          </a:p>
        </p:txBody>
      </p:sp>
      <p:pic>
        <p:nvPicPr>
          <p:cNvPr id="5" name="Picture 4" descr="A black background with blue lines&#10;&#10;Description automatically generated">
            <a:extLst>
              <a:ext uri="{FF2B5EF4-FFF2-40B4-BE49-F238E27FC236}">
                <a16:creationId xmlns:a16="http://schemas.microsoft.com/office/drawing/2014/main" id="{2E2E03E7-2BBE-2268-5EC7-FDF3530D1296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 t="71261"/>
          <a:stretch/>
        </p:blipFill>
        <p:spPr>
          <a:xfrm>
            <a:off x="-10888" y="3664148"/>
            <a:ext cx="9151262" cy="1479352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E1B92C7F-FA3E-5773-BA25-0A2A1629AC49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/>
          <a:stretch/>
        </p:blipFill>
        <p:spPr>
          <a:xfrm>
            <a:off x="426023" y="4477439"/>
            <a:ext cx="1351403" cy="2399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509677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Contact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1E1268F5-A93E-6612-80FF-E089FFEF9F30}"/>
              </a:ext>
            </a:extLst>
          </p:cNvPr>
          <p:cNvSpPr/>
          <p:nvPr userDrawn="1"/>
        </p:nvSpPr>
        <p:spPr>
          <a:xfrm>
            <a:off x="210457" y="209209"/>
            <a:ext cx="8708572" cy="4717143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BE"/>
          </a:p>
        </p:txBody>
      </p:sp>
      <p:sp>
        <p:nvSpPr>
          <p:cNvPr id="4" name="Picture Placeholder 13">
            <a:extLst>
              <a:ext uri="{FF2B5EF4-FFF2-40B4-BE49-F238E27FC236}">
                <a16:creationId xmlns:a16="http://schemas.microsoft.com/office/drawing/2014/main" id="{85333500-FA49-651A-DF74-FCED4D020D29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6216650" y="563563"/>
            <a:ext cx="2363788" cy="4008437"/>
          </a:xfrm>
        </p:spPr>
        <p:txBody>
          <a:bodyPr/>
          <a:lstStyle>
            <a:lvl1pPr marL="0" indent="0" algn="ctr">
              <a:buNone/>
              <a:defRPr sz="1000"/>
            </a:lvl1pPr>
          </a:lstStyle>
          <a:p>
            <a:r>
              <a:rPr lang="en-US"/>
              <a:t>Click icon to add picture</a:t>
            </a:r>
            <a:endParaRPr lang="en-BE"/>
          </a:p>
        </p:txBody>
      </p:sp>
      <p:pic>
        <p:nvPicPr>
          <p:cNvPr id="15" name="Picture 14" descr="A black and blue background&#10;&#10;Description automatically generated">
            <a:extLst>
              <a:ext uri="{FF2B5EF4-FFF2-40B4-BE49-F238E27FC236}">
                <a16:creationId xmlns:a16="http://schemas.microsoft.com/office/drawing/2014/main" id="{0787C494-BEDA-8525-6C45-28E74F93A4D4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 t="34173" b="33373"/>
          <a:stretch/>
        </p:blipFill>
        <p:spPr>
          <a:xfrm rot="10800000">
            <a:off x="0" y="3474244"/>
            <a:ext cx="9144000" cy="1669256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25104" y="1109250"/>
            <a:ext cx="4967514" cy="1712493"/>
          </a:xfrm>
        </p:spPr>
        <p:txBody>
          <a:bodyPr anchor="b"/>
          <a:lstStyle>
            <a:lvl1pPr algn="l">
              <a:defRPr sz="40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25104" y="2885011"/>
            <a:ext cx="4967514" cy="1262115"/>
          </a:xfrm>
        </p:spPr>
        <p:txBody>
          <a:bodyPr/>
          <a:lstStyle>
            <a:lvl1pPr marL="0" indent="0" algn="l">
              <a:buNone/>
              <a:defRPr sz="1400">
                <a:solidFill>
                  <a:schemeClr val="bg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598E788A-39DE-084C-9E14-B76DC4DCA1A8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/>
          <a:stretch/>
        </p:blipFill>
        <p:spPr>
          <a:xfrm>
            <a:off x="426023" y="4477439"/>
            <a:ext cx="1351403" cy="2399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9649725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8_Eind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81DF9EDD-A67B-91EE-65D6-E746DD75A9A3}"/>
              </a:ext>
            </a:extLst>
          </p:cNvPr>
          <p:cNvSpPr/>
          <p:nvPr userDrawn="1"/>
        </p:nvSpPr>
        <p:spPr>
          <a:xfrm>
            <a:off x="217714" y="213178"/>
            <a:ext cx="8708572" cy="4717143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BE"/>
          </a:p>
        </p:txBody>
      </p:sp>
      <p:pic>
        <p:nvPicPr>
          <p:cNvPr id="9" name="Picture 8" descr="A black background with blue lines&#10;&#10;Description automatically generated">
            <a:extLst>
              <a:ext uri="{FF2B5EF4-FFF2-40B4-BE49-F238E27FC236}">
                <a16:creationId xmlns:a16="http://schemas.microsoft.com/office/drawing/2014/main" id="{EDCFA6BA-7395-2198-5A43-FCDF55DD7F8D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 t="71261"/>
          <a:stretch/>
        </p:blipFill>
        <p:spPr>
          <a:xfrm>
            <a:off x="-10888" y="3664148"/>
            <a:ext cx="9151262" cy="1479352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007F82AE-9432-1B74-54E7-C2978F79FFB9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/>
          <a:stretch/>
        </p:blipFill>
        <p:spPr>
          <a:xfrm>
            <a:off x="651239" y="2007771"/>
            <a:ext cx="2255248" cy="400388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40A0BB5B-45BB-E3F2-20D6-D8A0FC27E137}"/>
              </a:ext>
            </a:extLst>
          </p:cNvPr>
          <p:cNvSpPr txBox="1"/>
          <p:nvPr userDrawn="1"/>
        </p:nvSpPr>
        <p:spPr>
          <a:xfrm>
            <a:off x="651239" y="2338842"/>
            <a:ext cx="6377354" cy="1852246"/>
          </a:xfrm>
          <a:prstGeom prst="rect">
            <a:avLst/>
          </a:prstGeom>
          <a:noFill/>
        </p:spPr>
        <p:txBody>
          <a:bodyPr wrap="square" lIns="0" tIns="0" rIns="0" bIns="0" rtlCol="0" anchor="b" anchorCtr="0">
            <a:noAutofit/>
          </a:bodyPr>
          <a:lstStyle/>
          <a:p>
            <a:pPr lvl="0">
              <a:lnSpc>
                <a:spcPct val="90000"/>
              </a:lnSpc>
            </a:pPr>
            <a:r>
              <a:rPr lang="en-GB" sz="1400">
                <a:solidFill>
                  <a:schemeClr val="accent1"/>
                </a:solidFill>
                <a:latin typeface="+mj-lt"/>
              </a:rPr>
              <a:t>Contact</a:t>
            </a:r>
            <a:r>
              <a:rPr lang="en-GB" sz="1400">
                <a:solidFill>
                  <a:schemeClr val="tx2"/>
                </a:solidFill>
                <a:latin typeface="+mj-lt"/>
              </a:rPr>
              <a:t> </a:t>
            </a:r>
          </a:p>
          <a:p>
            <a:pPr lvl="0">
              <a:lnSpc>
                <a:spcPct val="90000"/>
              </a:lnSpc>
            </a:pPr>
            <a:r>
              <a:rPr lang="en-GB" sz="1400" err="1">
                <a:solidFill>
                  <a:schemeClr val="bg1"/>
                </a:solidFill>
              </a:rPr>
              <a:t>info.wewis@vlaanderen.be</a:t>
            </a:r>
            <a:endParaRPr lang="en-GB" sz="1400">
              <a:solidFill>
                <a:schemeClr val="bg1"/>
              </a:solidFill>
            </a:endParaRPr>
          </a:p>
          <a:p>
            <a:pPr lvl="0">
              <a:lnSpc>
                <a:spcPct val="90000"/>
              </a:lnSpc>
            </a:pPr>
            <a:r>
              <a:rPr lang="en-GB" sz="1400" err="1">
                <a:solidFill>
                  <a:schemeClr val="bg1"/>
                </a:solidFill>
              </a:rPr>
              <a:t>tel</a:t>
            </a:r>
            <a:r>
              <a:rPr lang="en-GB" sz="1400">
                <a:solidFill>
                  <a:schemeClr val="bg1"/>
                </a:solidFill>
              </a:rPr>
              <a:t>: +32 2 553 42 56</a:t>
            </a:r>
          </a:p>
          <a:p>
            <a:pPr lvl="0">
              <a:lnSpc>
                <a:spcPct val="90000"/>
              </a:lnSpc>
            </a:pPr>
            <a:endParaRPr lang="en-GB" sz="1400">
              <a:solidFill>
                <a:schemeClr val="bg1"/>
              </a:solidFill>
            </a:endParaRPr>
          </a:p>
          <a:p>
            <a:pPr lvl="0">
              <a:lnSpc>
                <a:spcPct val="90000"/>
              </a:lnSpc>
            </a:pPr>
            <a:r>
              <a:rPr lang="en-GB" sz="1400" err="1">
                <a:solidFill>
                  <a:schemeClr val="accent1"/>
                </a:solidFill>
                <a:latin typeface="+mj-lt"/>
              </a:rPr>
              <a:t>Adres</a:t>
            </a:r>
            <a:r>
              <a:rPr lang="en-GB" sz="1400">
                <a:solidFill>
                  <a:schemeClr val="accent1"/>
                </a:solidFill>
                <a:latin typeface="+mj-lt"/>
              </a:rPr>
              <a:t> </a:t>
            </a:r>
          </a:p>
          <a:p>
            <a:pPr lvl="0">
              <a:lnSpc>
                <a:spcPct val="90000"/>
              </a:lnSpc>
            </a:pPr>
            <a:r>
              <a:rPr lang="en-GB" sz="1400">
                <a:solidFill>
                  <a:schemeClr val="bg1"/>
                </a:solidFill>
              </a:rPr>
              <a:t>Marie-Elisabeth </a:t>
            </a:r>
            <a:r>
              <a:rPr lang="en-GB" sz="1400" err="1">
                <a:solidFill>
                  <a:schemeClr val="bg1"/>
                </a:solidFill>
              </a:rPr>
              <a:t>Belpairegebouw</a:t>
            </a:r>
            <a:endParaRPr lang="en-GB" sz="1400">
              <a:solidFill>
                <a:schemeClr val="bg1"/>
              </a:solidFill>
            </a:endParaRPr>
          </a:p>
          <a:p>
            <a:pPr lvl="0">
              <a:lnSpc>
                <a:spcPct val="90000"/>
              </a:lnSpc>
            </a:pPr>
            <a:r>
              <a:rPr lang="en-GB" sz="1400">
                <a:solidFill>
                  <a:schemeClr val="bg1"/>
                </a:solidFill>
              </a:rPr>
              <a:t>Simon </a:t>
            </a:r>
            <a:r>
              <a:rPr lang="en-GB" sz="1400" err="1">
                <a:solidFill>
                  <a:schemeClr val="bg1"/>
                </a:solidFill>
              </a:rPr>
              <a:t>Bolivarlaan</a:t>
            </a:r>
            <a:r>
              <a:rPr lang="en-GB" sz="1400">
                <a:solidFill>
                  <a:schemeClr val="bg1"/>
                </a:solidFill>
              </a:rPr>
              <a:t> 17</a:t>
            </a:r>
          </a:p>
          <a:p>
            <a:pPr lvl="0">
              <a:lnSpc>
                <a:spcPct val="90000"/>
              </a:lnSpc>
            </a:pPr>
            <a:r>
              <a:rPr lang="en-GB" sz="1400">
                <a:solidFill>
                  <a:schemeClr val="bg1"/>
                </a:solidFill>
              </a:rPr>
              <a:t>1000 Brussel</a:t>
            </a:r>
            <a:endParaRPr lang="en-BE" sz="140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76291218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9_Eind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81DF9EDD-A67B-91EE-65D6-E746DD75A9A3}"/>
              </a:ext>
            </a:extLst>
          </p:cNvPr>
          <p:cNvSpPr/>
          <p:nvPr userDrawn="1"/>
        </p:nvSpPr>
        <p:spPr>
          <a:xfrm>
            <a:off x="217714" y="213178"/>
            <a:ext cx="8708572" cy="4717143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BE"/>
          </a:p>
        </p:txBody>
      </p:sp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6F6111F8-A9B5-DD63-4F97-C5C9870E26EA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6181725" y="504825"/>
            <a:ext cx="2462213" cy="4176713"/>
          </a:xfrm>
        </p:spPr>
        <p:txBody>
          <a:bodyPr/>
          <a:lstStyle>
            <a:lvl1pPr marL="0" indent="0" algn="ctr">
              <a:buNone/>
              <a:defRPr sz="900">
                <a:solidFill>
                  <a:schemeClr val="bg1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BE"/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007F82AE-9432-1B74-54E7-C2978F79FFB9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651239" y="2007771"/>
            <a:ext cx="2255248" cy="400388"/>
          </a:xfrm>
          <a:prstGeom prst="rect">
            <a:avLst/>
          </a:prstGeom>
        </p:spPr>
      </p:pic>
      <p:pic>
        <p:nvPicPr>
          <p:cNvPr id="9" name="Picture 8" descr="A black background with blue lines&#10;&#10;Description automatically generated">
            <a:extLst>
              <a:ext uri="{FF2B5EF4-FFF2-40B4-BE49-F238E27FC236}">
                <a16:creationId xmlns:a16="http://schemas.microsoft.com/office/drawing/2014/main" id="{EDCFA6BA-7395-2198-5A43-FCDF55DD7F8D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 t="71261"/>
          <a:stretch/>
        </p:blipFill>
        <p:spPr>
          <a:xfrm>
            <a:off x="-10888" y="3664148"/>
            <a:ext cx="9151262" cy="1479352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DB52E415-3C69-9565-C580-2CBF3A78B7C4}"/>
              </a:ext>
            </a:extLst>
          </p:cNvPr>
          <p:cNvSpPr txBox="1"/>
          <p:nvPr userDrawn="1"/>
        </p:nvSpPr>
        <p:spPr>
          <a:xfrm>
            <a:off x="651239" y="2338842"/>
            <a:ext cx="6377354" cy="1852246"/>
          </a:xfrm>
          <a:prstGeom prst="rect">
            <a:avLst/>
          </a:prstGeom>
          <a:noFill/>
        </p:spPr>
        <p:txBody>
          <a:bodyPr wrap="square" lIns="0" tIns="0" rIns="0" bIns="0" rtlCol="0" anchor="b" anchorCtr="0">
            <a:noAutofit/>
          </a:bodyPr>
          <a:lstStyle/>
          <a:p>
            <a:pPr lvl="0">
              <a:lnSpc>
                <a:spcPct val="90000"/>
              </a:lnSpc>
            </a:pPr>
            <a:r>
              <a:rPr lang="en-GB" sz="1400">
                <a:solidFill>
                  <a:schemeClr val="accent1"/>
                </a:solidFill>
                <a:latin typeface="+mj-lt"/>
              </a:rPr>
              <a:t>Contact</a:t>
            </a:r>
            <a:r>
              <a:rPr lang="en-GB" sz="1400">
                <a:solidFill>
                  <a:schemeClr val="tx2"/>
                </a:solidFill>
                <a:latin typeface="+mj-lt"/>
              </a:rPr>
              <a:t> </a:t>
            </a:r>
          </a:p>
          <a:p>
            <a:pPr lvl="0">
              <a:lnSpc>
                <a:spcPct val="90000"/>
              </a:lnSpc>
            </a:pPr>
            <a:r>
              <a:rPr lang="en-GB" sz="1400" err="1">
                <a:solidFill>
                  <a:schemeClr val="bg1"/>
                </a:solidFill>
              </a:rPr>
              <a:t>info.wewis@vlaanderen.be</a:t>
            </a:r>
            <a:endParaRPr lang="en-GB" sz="1400">
              <a:solidFill>
                <a:schemeClr val="bg1"/>
              </a:solidFill>
            </a:endParaRPr>
          </a:p>
          <a:p>
            <a:pPr lvl="0">
              <a:lnSpc>
                <a:spcPct val="90000"/>
              </a:lnSpc>
            </a:pPr>
            <a:r>
              <a:rPr lang="en-GB" sz="1400" err="1">
                <a:solidFill>
                  <a:schemeClr val="bg1"/>
                </a:solidFill>
              </a:rPr>
              <a:t>tel</a:t>
            </a:r>
            <a:r>
              <a:rPr lang="en-GB" sz="1400">
                <a:solidFill>
                  <a:schemeClr val="bg1"/>
                </a:solidFill>
              </a:rPr>
              <a:t>: +32 2 553 42 56</a:t>
            </a:r>
          </a:p>
          <a:p>
            <a:pPr lvl="0">
              <a:lnSpc>
                <a:spcPct val="90000"/>
              </a:lnSpc>
            </a:pPr>
            <a:endParaRPr lang="en-GB" sz="1400">
              <a:solidFill>
                <a:schemeClr val="bg1"/>
              </a:solidFill>
            </a:endParaRPr>
          </a:p>
          <a:p>
            <a:pPr lvl="0">
              <a:lnSpc>
                <a:spcPct val="90000"/>
              </a:lnSpc>
            </a:pPr>
            <a:r>
              <a:rPr lang="en-GB" sz="1400" err="1">
                <a:solidFill>
                  <a:schemeClr val="accent1"/>
                </a:solidFill>
                <a:latin typeface="+mj-lt"/>
              </a:rPr>
              <a:t>Adres</a:t>
            </a:r>
            <a:r>
              <a:rPr lang="en-GB" sz="1400">
                <a:solidFill>
                  <a:schemeClr val="accent1"/>
                </a:solidFill>
                <a:latin typeface="+mj-lt"/>
              </a:rPr>
              <a:t> </a:t>
            </a:r>
          </a:p>
          <a:p>
            <a:pPr lvl="0">
              <a:lnSpc>
                <a:spcPct val="90000"/>
              </a:lnSpc>
            </a:pPr>
            <a:r>
              <a:rPr lang="en-GB" sz="1400">
                <a:solidFill>
                  <a:schemeClr val="bg1"/>
                </a:solidFill>
              </a:rPr>
              <a:t>Marie-Elisabeth </a:t>
            </a:r>
            <a:r>
              <a:rPr lang="en-GB" sz="1400" err="1">
                <a:solidFill>
                  <a:schemeClr val="bg1"/>
                </a:solidFill>
              </a:rPr>
              <a:t>Belpairegebouw</a:t>
            </a:r>
            <a:endParaRPr lang="en-GB" sz="1400">
              <a:solidFill>
                <a:schemeClr val="bg1"/>
              </a:solidFill>
            </a:endParaRPr>
          </a:p>
          <a:p>
            <a:pPr lvl="0">
              <a:lnSpc>
                <a:spcPct val="90000"/>
              </a:lnSpc>
            </a:pPr>
            <a:r>
              <a:rPr lang="en-GB" sz="1400">
                <a:solidFill>
                  <a:schemeClr val="bg1"/>
                </a:solidFill>
              </a:rPr>
              <a:t>Simon </a:t>
            </a:r>
            <a:r>
              <a:rPr lang="en-GB" sz="1400" err="1">
                <a:solidFill>
                  <a:schemeClr val="bg1"/>
                </a:solidFill>
              </a:rPr>
              <a:t>Bolivarlaan</a:t>
            </a:r>
            <a:r>
              <a:rPr lang="en-GB" sz="1400">
                <a:solidFill>
                  <a:schemeClr val="bg1"/>
                </a:solidFill>
              </a:rPr>
              <a:t> 17</a:t>
            </a:r>
          </a:p>
          <a:p>
            <a:pPr lvl="0">
              <a:lnSpc>
                <a:spcPct val="90000"/>
              </a:lnSpc>
            </a:pPr>
            <a:r>
              <a:rPr lang="en-GB" sz="1400">
                <a:solidFill>
                  <a:schemeClr val="bg1"/>
                </a:solidFill>
              </a:rPr>
              <a:t>1000 Brussel</a:t>
            </a:r>
            <a:endParaRPr lang="en-BE" sz="140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73786282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_Eind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81DF9EDD-A67B-91EE-65D6-E746DD75A9A3}"/>
              </a:ext>
            </a:extLst>
          </p:cNvPr>
          <p:cNvSpPr/>
          <p:nvPr userDrawn="1"/>
        </p:nvSpPr>
        <p:spPr>
          <a:xfrm>
            <a:off x="217714" y="213178"/>
            <a:ext cx="8708572" cy="4717143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BE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EDCFA6BA-7395-2198-5A43-FCDF55DD7F8D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/>
          <a:stretch/>
        </p:blipFill>
        <p:spPr>
          <a:xfrm>
            <a:off x="4697047" y="-20831"/>
            <a:ext cx="4446954" cy="5164331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007F82AE-9432-1B74-54E7-C2978F79FFB9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/>
          <a:stretch/>
        </p:blipFill>
        <p:spPr>
          <a:xfrm>
            <a:off x="651239" y="2007771"/>
            <a:ext cx="2255248" cy="400388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EEE6882E-CFF9-1802-AC06-CB8BE56A2154}"/>
              </a:ext>
            </a:extLst>
          </p:cNvPr>
          <p:cNvSpPr txBox="1"/>
          <p:nvPr userDrawn="1"/>
        </p:nvSpPr>
        <p:spPr>
          <a:xfrm>
            <a:off x="651239" y="2338842"/>
            <a:ext cx="6377354" cy="1852246"/>
          </a:xfrm>
          <a:prstGeom prst="rect">
            <a:avLst/>
          </a:prstGeom>
          <a:noFill/>
        </p:spPr>
        <p:txBody>
          <a:bodyPr wrap="square" lIns="0" tIns="0" rIns="0" bIns="0" rtlCol="0" anchor="b" anchorCtr="0">
            <a:noAutofit/>
          </a:bodyPr>
          <a:lstStyle/>
          <a:p>
            <a:pPr lvl="0">
              <a:lnSpc>
                <a:spcPct val="90000"/>
              </a:lnSpc>
            </a:pPr>
            <a:r>
              <a:rPr lang="en-GB" sz="1400">
                <a:solidFill>
                  <a:schemeClr val="accent1"/>
                </a:solidFill>
                <a:latin typeface="+mj-lt"/>
              </a:rPr>
              <a:t>Contact</a:t>
            </a:r>
            <a:r>
              <a:rPr lang="en-GB" sz="1400">
                <a:solidFill>
                  <a:schemeClr val="tx2"/>
                </a:solidFill>
                <a:latin typeface="+mj-lt"/>
              </a:rPr>
              <a:t> </a:t>
            </a:r>
          </a:p>
          <a:p>
            <a:pPr lvl="0">
              <a:lnSpc>
                <a:spcPct val="90000"/>
              </a:lnSpc>
            </a:pPr>
            <a:r>
              <a:rPr lang="en-GB" sz="1400" err="1">
                <a:solidFill>
                  <a:schemeClr val="bg1"/>
                </a:solidFill>
              </a:rPr>
              <a:t>info.wewis@vlaanderen.be</a:t>
            </a:r>
            <a:endParaRPr lang="en-GB" sz="1400">
              <a:solidFill>
                <a:schemeClr val="bg1"/>
              </a:solidFill>
            </a:endParaRPr>
          </a:p>
          <a:p>
            <a:pPr lvl="0">
              <a:lnSpc>
                <a:spcPct val="90000"/>
              </a:lnSpc>
            </a:pPr>
            <a:r>
              <a:rPr lang="en-GB" sz="1400" err="1">
                <a:solidFill>
                  <a:schemeClr val="bg1"/>
                </a:solidFill>
              </a:rPr>
              <a:t>tel</a:t>
            </a:r>
            <a:r>
              <a:rPr lang="en-GB" sz="1400">
                <a:solidFill>
                  <a:schemeClr val="bg1"/>
                </a:solidFill>
              </a:rPr>
              <a:t>: +32 2 553 42 56</a:t>
            </a:r>
          </a:p>
          <a:p>
            <a:pPr lvl="0">
              <a:lnSpc>
                <a:spcPct val="90000"/>
              </a:lnSpc>
            </a:pPr>
            <a:endParaRPr lang="en-GB" sz="1400">
              <a:solidFill>
                <a:schemeClr val="bg1"/>
              </a:solidFill>
            </a:endParaRPr>
          </a:p>
          <a:p>
            <a:pPr lvl="0">
              <a:lnSpc>
                <a:spcPct val="90000"/>
              </a:lnSpc>
            </a:pPr>
            <a:r>
              <a:rPr lang="en-GB" sz="1400" err="1">
                <a:solidFill>
                  <a:schemeClr val="accent1"/>
                </a:solidFill>
                <a:latin typeface="+mj-lt"/>
              </a:rPr>
              <a:t>Adres</a:t>
            </a:r>
            <a:r>
              <a:rPr lang="en-GB" sz="1400">
                <a:solidFill>
                  <a:schemeClr val="accent1"/>
                </a:solidFill>
                <a:latin typeface="+mj-lt"/>
              </a:rPr>
              <a:t> </a:t>
            </a:r>
          </a:p>
          <a:p>
            <a:pPr lvl="0">
              <a:lnSpc>
                <a:spcPct val="90000"/>
              </a:lnSpc>
            </a:pPr>
            <a:r>
              <a:rPr lang="en-GB" sz="1400">
                <a:solidFill>
                  <a:schemeClr val="bg1"/>
                </a:solidFill>
              </a:rPr>
              <a:t>Marie-Elisabeth </a:t>
            </a:r>
            <a:r>
              <a:rPr lang="en-GB" sz="1400" err="1">
                <a:solidFill>
                  <a:schemeClr val="bg1"/>
                </a:solidFill>
              </a:rPr>
              <a:t>Belpairegebouw</a:t>
            </a:r>
            <a:endParaRPr lang="en-GB" sz="1400">
              <a:solidFill>
                <a:schemeClr val="bg1"/>
              </a:solidFill>
            </a:endParaRPr>
          </a:p>
          <a:p>
            <a:pPr lvl="0">
              <a:lnSpc>
                <a:spcPct val="90000"/>
              </a:lnSpc>
            </a:pPr>
            <a:r>
              <a:rPr lang="en-GB" sz="1400">
                <a:solidFill>
                  <a:schemeClr val="bg1"/>
                </a:solidFill>
              </a:rPr>
              <a:t>Simon </a:t>
            </a:r>
            <a:r>
              <a:rPr lang="en-GB" sz="1400" err="1">
                <a:solidFill>
                  <a:schemeClr val="bg1"/>
                </a:solidFill>
              </a:rPr>
              <a:t>Bolivarlaan</a:t>
            </a:r>
            <a:r>
              <a:rPr lang="en-GB" sz="1400">
                <a:solidFill>
                  <a:schemeClr val="bg1"/>
                </a:solidFill>
              </a:rPr>
              <a:t> 17</a:t>
            </a:r>
          </a:p>
          <a:p>
            <a:pPr lvl="0">
              <a:lnSpc>
                <a:spcPct val="90000"/>
              </a:lnSpc>
            </a:pPr>
            <a:r>
              <a:rPr lang="en-GB" sz="1400">
                <a:solidFill>
                  <a:schemeClr val="bg1"/>
                </a:solidFill>
              </a:rPr>
              <a:t>1000 Brussel</a:t>
            </a:r>
            <a:endParaRPr lang="en-BE" sz="140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74839409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_Eind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81DF9EDD-A67B-91EE-65D6-E746DD75A9A3}"/>
              </a:ext>
            </a:extLst>
          </p:cNvPr>
          <p:cNvSpPr/>
          <p:nvPr userDrawn="1"/>
        </p:nvSpPr>
        <p:spPr>
          <a:xfrm>
            <a:off x="217714" y="213178"/>
            <a:ext cx="8708572" cy="4717143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BE"/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007F82AE-9432-1B74-54E7-C2978F79FFB9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651239" y="2007771"/>
            <a:ext cx="2255248" cy="400388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EEE6882E-CFF9-1802-AC06-CB8BE56A2154}"/>
              </a:ext>
            </a:extLst>
          </p:cNvPr>
          <p:cNvSpPr txBox="1"/>
          <p:nvPr userDrawn="1"/>
        </p:nvSpPr>
        <p:spPr>
          <a:xfrm>
            <a:off x="651239" y="2338842"/>
            <a:ext cx="6377354" cy="1852246"/>
          </a:xfrm>
          <a:prstGeom prst="rect">
            <a:avLst/>
          </a:prstGeom>
          <a:noFill/>
        </p:spPr>
        <p:txBody>
          <a:bodyPr wrap="square" lIns="0" tIns="0" rIns="0" bIns="0" rtlCol="0" anchor="b" anchorCtr="0">
            <a:noAutofit/>
          </a:bodyPr>
          <a:lstStyle/>
          <a:p>
            <a:pPr lvl="0">
              <a:lnSpc>
                <a:spcPct val="90000"/>
              </a:lnSpc>
            </a:pPr>
            <a:r>
              <a:rPr lang="en-GB" sz="1400">
                <a:solidFill>
                  <a:schemeClr val="accent1"/>
                </a:solidFill>
                <a:latin typeface="+mj-lt"/>
              </a:rPr>
              <a:t>Contact</a:t>
            </a:r>
            <a:r>
              <a:rPr lang="en-GB" sz="1400">
                <a:solidFill>
                  <a:schemeClr val="tx2"/>
                </a:solidFill>
                <a:latin typeface="+mj-lt"/>
              </a:rPr>
              <a:t> </a:t>
            </a:r>
          </a:p>
          <a:p>
            <a:pPr lvl="0">
              <a:lnSpc>
                <a:spcPct val="90000"/>
              </a:lnSpc>
            </a:pPr>
            <a:r>
              <a:rPr lang="en-GB" sz="1400" err="1">
                <a:solidFill>
                  <a:schemeClr val="bg1"/>
                </a:solidFill>
              </a:rPr>
              <a:t>info.wewis@vlaanderen.be</a:t>
            </a:r>
            <a:endParaRPr lang="en-GB" sz="1400">
              <a:solidFill>
                <a:schemeClr val="bg1"/>
              </a:solidFill>
            </a:endParaRPr>
          </a:p>
          <a:p>
            <a:pPr lvl="0">
              <a:lnSpc>
                <a:spcPct val="90000"/>
              </a:lnSpc>
            </a:pPr>
            <a:r>
              <a:rPr lang="en-GB" sz="1400" err="1">
                <a:solidFill>
                  <a:schemeClr val="bg1"/>
                </a:solidFill>
              </a:rPr>
              <a:t>tel</a:t>
            </a:r>
            <a:r>
              <a:rPr lang="en-GB" sz="1400">
                <a:solidFill>
                  <a:schemeClr val="bg1"/>
                </a:solidFill>
              </a:rPr>
              <a:t>: +32 2 553 42 56</a:t>
            </a:r>
          </a:p>
          <a:p>
            <a:pPr lvl="0">
              <a:lnSpc>
                <a:spcPct val="90000"/>
              </a:lnSpc>
            </a:pPr>
            <a:endParaRPr lang="en-GB" sz="1400">
              <a:solidFill>
                <a:schemeClr val="bg1"/>
              </a:solidFill>
            </a:endParaRPr>
          </a:p>
          <a:p>
            <a:pPr lvl="0">
              <a:lnSpc>
                <a:spcPct val="90000"/>
              </a:lnSpc>
            </a:pPr>
            <a:r>
              <a:rPr lang="en-GB" sz="1400" err="1">
                <a:solidFill>
                  <a:schemeClr val="accent1"/>
                </a:solidFill>
                <a:latin typeface="+mj-lt"/>
              </a:rPr>
              <a:t>Adres</a:t>
            </a:r>
            <a:r>
              <a:rPr lang="en-GB" sz="1400">
                <a:solidFill>
                  <a:schemeClr val="accent1"/>
                </a:solidFill>
                <a:latin typeface="+mj-lt"/>
              </a:rPr>
              <a:t> </a:t>
            </a:r>
          </a:p>
          <a:p>
            <a:pPr lvl="0">
              <a:lnSpc>
                <a:spcPct val="90000"/>
              </a:lnSpc>
            </a:pPr>
            <a:r>
              <a:rPr lang="en-GB" sz="1400">
                <a:solidFill>
                  <a:schemeClr val="bg1"/>
                </a:solidFill>
              </a:rPr>
              <a:t>Marie-Elisabeth </a:t>
            </a:r>
            <a:r>
              <a:rPr lang="en-GB" sz="1400" err="1">
                <a:solidFill>
                  <a:schemeClr val="bg1"/>
                </a:solidFill>
              </a:rPr>
              <a:t>Belpairegebouw</a:t>
            </a:r>
            <a:endParaRPr lang="en-GB" sz="1400">
              <a:solidFill>
                <a:schemeClr val="bg1"/>
              </a:solidFill>
            </a:endParaRPr>
          </a:p>
          <a:p>
            <a:pPr lvl="0">
              <a:lnSpc>
                <a:spcPct val="90000"/>
              </a:lnSpc>
            </a:pPr>
            <a:r>
              <a:rPr lang="en-GB" sz="1400">
                <a:solidFill>
                  <a:schemeClr val="bg1"/>
                </a:solidFill>
              </a:rPr>
              <a:t>Simon </a:t>
            </a:r>
            <a:r>
              <a:rPr lang="en-GB" sz="1400" err="1">
                <a:solidFill>
                  <a:schemeClr val="bg1"/>
                </a:solidFill>
              </a:rPr>
              <a:t>Bolivarlaan</a:t>
            </a:r>
            <a:r>
              <a:rPr lang="en-GB" sz="1400">
                <a:solidFill>
                  <a:schemeClr val="bg1"/>
                </a:solidFill>
              </a:rPr>
              <a:t> 17</a:t>
            </a:r>
          </a:p>
          <a:p>
            <a:pPr lvl="0">
              <a:lnSpc>
                <a:spcPct val="90000"/>
              </a:lnSpc>
            </a:pPr>
            <a:r>
              <a:rPr lang="en-GB" sz="1400">
                <a:solidFill>
                  <a:schemeClr val="bg1"/>
                </a:solidFill>
              </a:rPr>
              <a:t>1000 Brussel</a:t>
            </a:r>
            <a:endParaRPr lang="en-BE" sz="1400">
              <a:solidFill>
                <a:schemeClr val="bg1"/>
              </a:solidFill>
            </a:endParaRPr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9B395E1A-5B77-633F-64D1-BEAA1C39CCEA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6181601" y="504825"/>
            <a:ext cx="2462213" cy="4176713"/>
          </a:xfrm>
        </p:spPr>
        <p:txBody>
          <a:bodyPr/>
          <a:lstStyle>
            <a:lvl1pPr marL="0" indent="0" algn="ctr">
              <a:buNone/>
              <a:defRPr sz="900">
                <a:solidFill>
                  <a:schemeClr val="bg1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BE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EDCFA6BA-7395-2198-5A43-FCDF55DD7F8D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/>
          <a:srcRect/>
          <a:stretch/>
        </p:blipFill>
        <p:spPr>
          <a:xfrm>
            <a:off x="4697047" y="-20831"/>
            <a:ext cx="4446954" cy="51643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4758444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VO_EWI_Inhoud_0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C86F928-A37C-AC4B-99B6-3498572F1A4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86197" y="378498"/>
            <a:ext cx="7886700" cy="681119"/>
          </a:xfrm>
        </p:spPr>
        <p:txBody>
          <a:bodyPr/>
          <a:lstStyle>
            <a:lvl1pPr>
              <a:defRPr sz="3750">
                <a:latin typeface="+mn-lt"/>
              </a:defRPr>
            </a:lvl1pPr>
          </a:lstStyle>
          <a:p>
            <a:r>
              <a:rPr lang="en-GB" dirty="0"/>
              <a:t>Click to edit Master title style</a:t>
            </a:r>
            <a:endParaRPr lang="x-none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E3EE180-ED85-7148-90EC-070CE3E6FB0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86198" y="1489077"/>
            <a:ext cx="7886701" cy="2742139"/>
          </a:xfrm>
        </p:spPr>
        <p:txBody>
          <a:bodyPr/>
          <a:lstStyle>
            <a:lvl1pPr marL="0" indent="0">
              <a:buNone/>
              <a:defRPr>
                <a:latin typeface="+mj-lt"/>
              </a:defRPr>
            </a:lvl1pPr>
            <a:lvl2pPr>
              <a:defRPr>
                <a:latin typeface="+mn-lt"/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accent2"/>
                </a:solidFill>
              </a:defRPr>
            </a:lvl4pPr>
          </a:lstStyle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x-none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0D6DE9F9-E9B6-6943-B476-C98A783A20F7}"/>
              </a:ext>
            </a:extLst>
          </p:cNvPr>
          <p:cNvSpPr/>
          <p:nvPr userDrawn="1"/>
        </p:nvSpPr>
        <p:spPr>
          <a:xfrm>
            <a:off x="0" y="0"/>
            <a:ext cx="270000" cy="5148944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 sz="1350"/>
          </a:p>
        </p:txBody>
      </p:sp>
    </p:spTree>
    <p:extLst>
      <p:ext uri="{BB962C8B-B14F-4D97-AF65-F5344CB8AC3E}">
        <p14:creationId xmlns:p14="http://schemas.microsoft.com/office/powerpoint/2010/main" val="3903637811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atum 1">
            <a:extLst>
              <a:ext uri="{FF2B5EF4-FFF2-40B4-BE49-F238E27FC236}">
                <a16:creationId xmlns:a16="http://schemas.microsoft.com/office/drawing/2014/main" id="{36A4ADAF-486E-A3AB-656D-557570118E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181F02-5C81-463B-9C42-73902BF057AA}" type="datetimeFigureOut">
              <a:rPr lang="nl-BE" smtClean="0"/>
              <a:t>21/10/2025</a:t>
            </a:fld>
            <a:endParaRPr lang="nl-BE"/>
          </a:p>
        </p:txBody>
      </p:sp>
      <p:sp>
        <p:nvSpPr>
          <p:cNvPr id="3" name="Tijdelijke aanduiding voor voettekst 2">
            <a:extLst>
              <a:ext uri="{FF2B5EF4-FFF2-40B4-BE49-F238E27FC236}">
                <a16:creationId xmlns:a16="http://schemas.microsoft.com/office/drawing/2014/main" id="{C629695C-101F-1313-8552-5241205D39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9549CE6E-111F-07CF-C200-08C4C484E0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E28F55-DFD6-487C-9249-190AD0856617}" type="slidenum">
              <a:rPr lang="nl-BE" smtClean="0"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283434758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nl-NL"/>
              <a:t>Klik om stijl te bewerken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369218"/>
            <a:ext cx="7886700" cy="3263504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pPr lvl="0"/>
            <a:r>
              <a:rPr lang="nl-NL"/>
              <a:t>Klikken om de tekststijl van het model te bewerken 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2C74A584-147B-4349-AAD4-89F975B9ABFD}" type="datetimeFigureOut">
              <a:rPr lang="en-BE" smtClean="0"/>
              <a:t>10/21/2025</a:t>
            </a:fld>
            <a:endParaRPr lang="en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2B364E79-E4C4-B241-886C-B8146E387AC0}" type="slidenum">
              <a:rPr lang="en-BE" smtClean="0"/>
              <a:t>‹nr.›</a:t>
            </a:fld>
            <a:endParaRPr lang="en-BE"/>
          </a:p>
        </p:txBody>
      </p:sp>
    </p:spTree>
    <p:extLst>
      <p:ext uri="{BB962C8B-B14F-4D97-AF65-F5344CB8AC3E}">
        <p14:creationId xmlns:p14="http://schemas.microsoft.com/office/powerpoint/2010/main" val="337775714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6" r:id="rId1"/>
    <p:sldLayoutId id="2147483672" r:id="rId2"/>
    <p:sldLayoutId id="2147483673" r:id="rId3"/>
    <p:sldLayoutId id="2147483663" r:id="rId4"/>
    <p:sldLayoutId id="2147483677" r:id="rId5"/>
    <p:sldLayoutId id="2147483662" r:id="rId6"/>
    <p:sldLayoutId id="2147483695" r:id="rId7"/>
    <p:sldLayoutId id="2147483676" r:id="rId8"/>
    <p:sldLayoutId id="2147483696" r:id="rId9"/>
    <p:sldLayoutId id="2147483678" r:id="rId10"/>
    <p:sldLayoutId id="2147483697" r:id="rId11"/>
    <p:sldLayoutId id="2147483694" r:id="rId12"/>
    <p:sldLayoutId id="2147483698" r:id="rId13"/>
    <p:sldLayoutId id="2147483667" r:id="rId14"/>
    <p:sldLayoutId id="2147483683" r:id="rId15"/>
    <p:sldLayoutId id="2147483682" r:id="rId16"/>
    <p:sldLayoutId id="2147483688" r:id="rId17"/>
    <p:sldLayoutId id="2147483690" r:id="rId18"/>
    <p:sldLayoutId id="2147483691" r:id="rId19"/>
    <p:sldLayoutId id="2147483692" r:id="rId20"/>
    <p:sldLayoutId id="2147483702" r:id="rId21"/>
    <p:sldLayoutId id="2147483718" r:id="rId22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accent3"/>
          </a:solidFill>
          <a:latin typeface="+mj-lt"/>
          <a:ea typeface="+mj-ea"/>
          <a:cs typeface="+mj-cs"/>
        </a:defRPr>
      </a:lvl1pPr>
    </p:titleStyle>
    <p:bodyStyle>
      <a:lvl1pPr marL="180000" indent="-18000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1200" kern="1200">
          <a:solidFill>
            <a:schemeClr val="accent3"/>
          </a:solidFill>
          <a:latin typeface="+mn-lt"/>
          <a:ea typeface="+mn-ea"/>
          <a:cs typeface="+mn-cs"/>
        </a:defRPr>
      </a:lvl1pPr>
      <a:lvl2pPr marL="351450" indent="-171450" algn="l" defTabSz="685800" rtl="0" eaLnBrk="1" latinLnBrk="0" hangingPunct="1">
        <a:lnSpc>
          <a:spcPct val="90000"/>
        </a:lnSpc>
        <a:spcBef>
          <a:spcPts val="375"/>
        </a:spcBef>
        <a:buSzPct val="80000"/>
        <a:buFont typeface="Courier New" panose="02070309020205020404" pitchFamily="49" charset="0"/>
        <a:buChar char="o"/>
        <a:defRPr sz="1000" kern="1200">
          <a:solidFill>
            <a:schemeClr val="accent3"/>
          </a:solidFill>
          <a:latin typeface="+mn-lt"/>
          <a:ea typeface="+mn-ea"/>
          <a:cs typeface="+mn-cs"/>
        </a:defRPr>
      </a:lvl2pPr>
      <a:lvl3pPr marL="540000" indent="-180000" algn="l" defTabSz="685800" rtl="0" eaLnBrk="1" latinLnBrk="0" hangingPunct="1">
        <a:lnSpc>
          <a:spcPct val="90000"/>
        </a:lnSpc>
        <a:spcBef>
          <a:spcPts val="375"/>
        </a:spcBef>
        <a:buFont typeface="Wingdings" pitchFamily="2" charset="2"/>
        <a:buChar char="§"/>
        <a:defRPr sz="1000" kern="1200">
          <a:solidFill>
            <a:schemeClr val="accent3"/>
          </a:solidFill>
          <a:latin typeface="+mn-lt"/>
          <a:ea typeface="+mn-ea"/>
          <a:cs typeface="+mn-cs"/>
        </a:defRPr>
      </a:lvl3pPr>
      <a:lvl4pPr marL="720000" indent="-180000" algn="l" defTabSz="685800" rtl="0" eaLnBrk="1" latinLnBrk="0" hangingPunct="1">
        <a:lnSpc>
          <a:spcPct val="90000"/>
        </a:lnSpc>
        <a:spcBef>
          <a:spcPts val="375"/>
        </a:spcBef>
        <a:buFont typeface="System Font Regular"/>
        <a:buChar char="–"/>
        <a:defRPr sz="1000" kern="1200">
          <a:solidFill>
            <a:schemeClr val="accent3"/>
          </a:solidFill>
          <a:latin typeface="+mn-lt"/>
          <a:ea typeface="+mn-ea"/>
          <a:cs typeface="+mn-cs"/>
        </a:defRPr>
      </a:lvl4pPr>
      <a:lvl5pPr marL="900000" indent="-180000" algn="l" defTabSz="685800" rtl="0" eaLnBrk="1" latinLnBrk="0" hangingPunct="1">
        <a:lnSpc>
          <a:spcPct val="90000"/>
        </a:lnSpc>
        <a:spcBef>
          <a:spcPts val="375"/>
        </a:spcBef>
        <a:buFont typeface="System Font Regular"/>
        <a:buChar char="*"/>
        <a:defRPr sz="1000" kern="1200">
          <a:solidFill>
            <a:schemeClr val="accent3"/>
          </a:solidFill>
          <a:latin typeface="+mn-lt"/>
          <a:ea typeface="+mn-ea"/>
          <a:cs typeface="+mn-cs"/>
        </a:defRPr>
      </a:lvl5pPr>
      <a:lvl6pPr marL="712788" indent="-712788" algn="l" defTabSz="685800" rtl="0" eaLnBrk="1" latinLnBrk="0" hangingPunct="1">
        <a:lnSpc>
          <a:spcPct val="90000"/>
        </a:lnSpc>
        <a:spcBef>
          <a:spcPts val="750"/>
        </a:spcBef>
        <a:buClr>
          <a:schemeClr val="tx2"/>
        </a:buClr>
        <a:buFont typeface="+mj-lt"/>
        <a:buAutoNum type="arabicPeriod"/>
        <a:tabLst/>
        <a:defRPr sz="1400" kern="1200">
          <a:solidFill>
            <a:schemeClr val="accent3"/>
          </a:solidFill>
          <a:latin typeface="+mn-lt"/>
          <a:ea typeface="+mn-ea"/>
          <a:cs typeface="+mn-cs"/>
        </a:defRPr>
      </a:lvl6pPr>
      <a:lvl7pPr marL="900000" indent="-180000" algn="l" defTabSz="685800" rtl="0" eaLnBrk="1" latinLnBrk="0" hangingPunct="1">
        <a:lnSpc>
          <a:spcPct val="90000"/>
        </a:lnSpc>
        <a:spcBef>
          <a:spcPts val="375"/>
        </a:spcBef>
        <a:buClr>
          <a:schemeClr val="accent1"/>
        </a:buClr>
        <a:buFont typeface="Wingdings" pitchFamily="2" charset="2"/>
        <a:buChar char="§"/>
        <a:defRPr sz="1200" kern="1200">
          <a:solidFill>
            <a:schemeClr val="accent3"/>
          </a:solidFill>
          <a:latin typeface="+mn-lt"/>
          <a:ea typeface="+mn-ea"/>
          <a:cs typeface="+mn-cs"/>
        </a:defRPr>
      </a:lvl7pPr>
      <a:lvl8pPr marL="1069975" indent="-169863" algn="l" defTabSz="685800" rtl="0" eaLnBrk="1" latinLnBrk="0" hangingPunct="1">
        <a:lnSpc>
          <a:spcPct val="90000"/>
        </a:lnSpc>
        <a:spcBef>
          <a:spcPts val="375"/>
        </a:spcBef>
        <a:buClr>
          <a:schemeClr val="accent1"/>
        </a:buClr>
        <a:buSzPct val="100000"/>
        <a:buFont typeface="System Font Regular"/>
        <a:buChar char="▸"/>
        <a:tabLst/>
        <a:defRPr sz="1200" kern="1200">
          <a:solidFill>
            <a:schemeClr val="accent3"/>
          </a:solidFill>
          <a:latin typeface="+mn-lt"/>
          <a:ea typeface="+mn-ea"/>
          <a:cs typeface="+mn-cs"/>
        </a:defRPr>
      </a:lvl8pPr>
      <a:lvl9pPr marL="1246188" indent="-171450" algn="l" defTabSz="685800" rtl="0" eaLnBrk="1" latinLnBrk="0" hangingPunct="1">
        <a:lnSpc>
          <a:spcPct val="90000"/>
        </a:lnSpc>
        <a:spcBef>
          <a:spcPts val="375"/>
        </a:spcBef>
        <a:buClr>
          <a:schemeClr val="accent1"/>
        </a:buClr>
        <a:buFont typeface="System Font Regular"/>
        <a:buChar char="–"/>
        <a:tabLst/>
        <a:defRPr sz="1200" kern="1200">
          <a:solidFill>
            <a:schemeClr val="accent3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11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1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1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3" Type="http://schemas.openxmlformats.org/officeDocument/2006/relationships/image" Target="../media/image11.png"/><Relationship Id="rId7" Type="http://schemas.openxmlformats.org/officeDocument/2006/relationships/image" Target="../media/image15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1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1.xml"/><Relationship Id="rId4" Type="http://schemas.openxmlformats.org/officeDocument/2006/relationships/hyperlink" Target="https://www.vlaanderen.be/statistiek-vlaanderen/wetenschap-en-innovatie/oo-intensiteit" TargetMode="Externa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11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1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1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1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BECAD5F0-295E-9C0C-3EB3-A33F797C083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388659" y="3329709"/>
            <a:ext cx="5376155" cy="1116684"/>
          </a:xfrm>
        </p:spPr>
        <p:txBody>
          <a:bodyPr>
            <a:noAutofit/>
          </a:bodyPr>
          <a:lstStyle/>
          <a:p>
            <a:r>
              <a:rPr lang="nl-BE" sz="2800" dirty="0"/>
              <a:t>Productiviteit in de beleidsagenda’s </a:t>
            </a:r>
            <a:br>
              <a:rPr lang="nl-BE" sz="2400" dirty="0"/>
            </a:br>
            <a:r>
              <a:rPr lang="nl-BE" sz="2000" dirty="0"/>
              <a:t>Johan Hanssens, SG Departement WEWIS</a:t>
            </a:r>
            <a:endParaRPr lang="en-BE" sz="2000" dirty="0"/>
          </a:p>
        </p:txBody>
      </p:sp>
      <p:sp>
        <p:nvSpPr>
          <p:cNvPr id="7" name="Subtitle 6">
            <a:extLst>
              <a:ext uri="{FF2B5EF4-FFF2-40B4-BE49-F238E27FC236}">
                <a16:creationId xmlns:a16="http://schemas.microsoft.com/office/drawing/2014/main" id="{FEA3CFDF-9F0C-8C50-E2D6-99CDE22D2D2B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nl-BE" dirty="0"/>
              <a:t>ECOOM </a:t>
            </a:r>
            <a:r>
              <a:rPr lang="nl-BE" dirty="0" err="1"/>
              <a:t>Beleidsdag</a:t>
            </a:r>
            <a:r>
              <a:rPr lang="nl-BE" dirty="0"/>
              <a:t> 2025, HC gebouw, 21/10/2025</a:t>
            </a:r>
            <a:endParaRPr lang="en-BE" dirty="0"/>
          </a:p>
        </p:txBody>
      </p:sp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AE4B9A10-86BA-40C6-1EF1-72E6FF647116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/>
        <p:txBody>
          <a:bodyPr/>
          <a:lstStyle/>
          <a:p>
            <a:endParaRPr lang="en-BE" dirty="0"/>
          </a:p>
        </p:txBody>
      </p:sp>
      <p:pic>
        <p:nvPicPr>
          <p:cNvPr id="5" name="Picture 4" descr="A blue and white sign with white text&#10;&#10;Description automatically generated">
            <a:extLst>
              <a:ext uri="{FF2B5EF4-FFF2-40B4-BE49-F238E27FC236}">
                <a16:creationId xmlns:a16="http://schemas.microsoft.com/office/drawing/2014/main" id="{20DABB9B-84DD-9508-1171-EB51B7D2D70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09262" y="217046"/>
            <a:ext cx="1834738" cy="7153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5204165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2">
            <a:extLst>
              <a:ext uri="{FF2B5EF4-FFF2-40B4-BE49-F238E27FC236}">
                <a16:creationId xmlns:a16="http://schemas.microsoft.com/office/drawing/2014/main" id="{2010063B-1E36-209F-EB90-95ACDB23A2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48" y="464391"/>
            <a:ext cx="7886700" cy="652537"/>
          </a:xfrm>
        </p:spPr>
        <p:txBody>
          <a:bodyPr/>
          <a:lstStyle/>
          <a:p>
            <a:r>
              <a:rPr lang="nl-BE" sz="3600" dirty="0"/>
              <a:t>Overzicht</a:t>
            </a:r>
            <a:endParaRPr lang="en-BE" sz="3600" dirty="0"/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AC2BAEAF-A1C2-6C4E-EA72-EB7B2D159CD0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628648" y="903126"/>
            <a:ext cx="7886699" cy="2255837"/>
          </a:xfrm>
        </p:spPr>
        <p:txBody>
          <a:bodyPr/>
          <a:lstStyle/>
          <a:p>
            <a:pPr lvl="5"/>
            <a:endParaRPr lang="nl-BE" sz="2800" dirty="0"/>
          </a:p>
          <a:p>
            <a:pPr lvl="5"/>
            <a:r>
              <a:rPr lang="nl-BE" sz="2800" dirty="0"/>
              <a:t>Situering departement WEWIS</a:t>
            </a:r>
          </a:p>
          <a:p>
            <a:pPr lvl="5"/>
            <a:r>
              <a:rPr lang="nl-BE" sz="2800" dirty="0"/>
              <a:t>Meer lagen overheidscontext en productiviteit </a:t>
            </a:r>
          </a:p>
          <a:p>
            <a:pPr lvl="5"/>
            <a:r>
              <a:rPr lang="nl-BE" sz="2800" dirty="0"/>
              <a:t>Vlaamse competitiviteits- en productiviteitsagenda (VCPA)</a:t>
            </a:r>
          </a:p>
          <a:p>
            <a:pPr lvl="5"/>
            <a:r>
              <a:rPr lang="nl-BE" sz="2800" dirty="0"/>
              <a:t>De recente Nobelprijzen economie …</a:t>
            </a:r>
            <a:endParaRPr lang="en-BE" sz="2800" dirty="0"/>
          </a:p>
        </p:txBody>
      </p:sp>
    </p:spTree>
    <p:extLst>
      <p:ext uri="{BB962C8B-B14F-4D97-AF65-F5344CB8AC3E}">
        <p14:creationId xmlns:p14="http://schemas.microsoft.com/office/powerpoint/2010/main" val="408661603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4D1ACCDA-CCB2-CE1A-8595-5FE837464E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 sz="3200" i="1" dirty="0"/>
              <a:t>Situering Departement WEWIS binnen de Vlaamse overheid</a:t>
            </a:r>
            <a:endParaRPr lang="en-BE" sz="2400" i="1" dirty="0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A52AD836-E261-8FF1-85E8-F7EBF22153A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l-BE"/>
              <a:t>1</a:t>
            </a:r>
            <a:endParaRPr lang="en-BE"/>
          </a:p>
        </p:txBody>
      </p:sp>
    </p:spTree>
    <p:extLst>
      <p:ext uri="{BB962C8B-B14F-4D97-AF65-F5344CB8AC3E}">
        <p14:creationId xmlns:p14="http://schemas.microsoft.com/office/powerpoint/2010/main" val="182340429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9B13C364-C4CB-B3B5-C4E7-A1D39C21EB1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74886" y="438554"/>
            <a:ext cx="7886701" cy="237762"/>
          </a:xfrm>
        </p:spPr>
        <p:txBody>
          <a:bodyPr/>
          <a:lstStyle/>
          <a:p>
            <a:r>
              <a:rPr lang="nl-BE" sz="1350" b="1" dirty="0">
                <a:latin typeface="+mn-lt"/>
              </a:rPr>
              <a:t>Vlaamse overheid, anno 2025</a:t>
            </a:r>
            <a:endParaRPr lang="nl-BE" b="1" dirty="0">
              <a:latin typeface="+mn-lt"/>
            </a:endParaRPr>
          </a:p>
          <a:p>
            <a:r>
              <a:rPr lang="nl-BE" sz="1350" b="1" dirty="0">
                <a:latin typeface="+mn-lt"/>
              </a:rPr>
              <a:t>67 miljard €, </a:t>
            </a:r>
            <a:r>
              <a:rPr lang="nl-BE" sz="1350" dirty="0">
                <a:latin typeface="+mn-lt"/>
              </a:rPr>
              <a:t>vastleggingskredieten </a:t>
            </a:r>
            <a:endParaRPr lang="nl-BE" dirty="0"/>
          </a:p>
        </p:txBody>
      </p:sp>
      <p:grpSp>
        <p:nvGrpSpPr>
          <p:cNvPr id="4" name="Groep 3">
            <a:extLst>
              <a:ext uri="{FF2B5EF4-FFF2-40B4-BE49-F238E27FC236}">
                <a16:creationId xmlns:a16="http://schemas.microsoft.com/office/drawing/2014/main" id="{71634261-7C3C-A5D5-C700-C8D78E9D5BC8}"/>
              </a:ext>
            </a:extLst>
          </p:cNvPr>
          <p:cNvGrpSpPr/>
          <p:nvPr/>
        </p:nvGrpSpPr>
        <p:grpSpPr>
          <a:xfrm>
            <a:off x="612183" y="601377"/>
            <a:ext cx="8731679" cy="4270993"/>
            <a:chOff x="2371989" y="2329579"/>
            <a:chExt cx="8451191" cy="3736983"/>
          </a:xfrm>
        </p:grpSpPr>
        <p:pic>
          <p:nvPicPr>
            <p:cNvPr id="27" name="Afbeelding 26">
              <a:extLst>
                <a:ext uri="{FF2B5EF4-FFF2-40B4-BE49-F238E27FC236}">
                  <a16:creationId xmlns:a16="http://schemas.microsoft.com/office/drawing/2014/main" id="{4BF67437-8146-42A0-8524-9FBEBDD2E1A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474397" y="2329579"/>
              <a:ext cx="1527553" cy="594908"/>
            </a:xfrm>
            <a:prstGeom prst="rect">
              <a:avLst/>
            </a:prstGeom>
            <a:ln>
              <a:noFill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</p:spPr>
        </p:pic>
        <p:cxnSp>
          <p:nvCxnSpPr>
            <p:cNvPr id="33" name="Rechte verbindingslijn 32">
              <a:extLst>
                <a:ext uri="{FF2B5EF4-FFF2-40B4-BE49-F238E27FC236}">
                  <a16:creationId xmlns:a16="http://schemas.microsoft.com/office/drawing/2014/main" id="{4FFDB326-38F4-4FDB-BE1A-FC8201FE543C}"/>
                </a:ext>
              </a:extLst>
            </p:cNvPr>
            <p:cNvCxnSpPr>
              <a:cxnSpLocks/>
            </p:cNvCxnSpPr>
            <p:nvPr/>
          </p:nvCxnSpPr>
          <p:spPr>
            <a:xfrm>
              <a:off x="6323570" y="2928167"/>
              <a:ext cx="0" cy="2887886"/>
            </a:xfrm>
            <a:prstGeom prst="line">
              <a:avLst/>
            </a:prstGeom>
            <a:ln w="9525">
              <a:solidFill>
                <a:srgbClr val="135145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Rechte verbindingslijn 33">
              <a:extLst>
                <a:ext uri="{FF2B5EF4-FFF2-40B4-BE49-F238E27FC236}">
                  <a16:creationId xmlns:a16="http://schemas.microsoft.com/office/drawing/2014/main" id="{6544802B-8F7B-4566-9DEE-33BFE3D48DB5}"/>
                </a:ext>
              </a:extLst>
            </p:cNvPr>
            <p:cNvCxnSpPr>
              <a:cxnSpLocks/>
            </p:cNvCxnSpPr>
            <p:nvPr/>
          </p:nvCxnSpPr>
          <p:spPr>
            <a:xfrm>
              <a:off x="5770582" y="3548234"/>
              <a:ext cx="1159064" cy="0"/>
            </a:xfrm>
            <a:prstGeom prst="line">
              <a:avLst/>
            </a:prstGeom>
            <a:ln w="9525">
              <a:solidFill>
                <a:srgbClr val="135145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6" name="Rechthoek 35">
              <a:extLst>
                <a:ext uri="{FF2B5EF4-FFF2-40B4-BE49-F238E27FC236}">
                  <a16:creationId xmlns:a16="http://schemas.microsoft.com/office/drawing/2014/main" id="{82C73DC8-1D15-4354-B87C-80631B7859DC}"/>
                </a:ext>
              </a:extLst>
            </p:cNvPr>
            <p:cNvSpPr/>
            <p:nvPr/>
          </p:nvSpPr>
          <p:spPr>
            <a:xfrm>
              <a:off x="3477021" y="3230470"/>
              <a:ext cx="2300261" cy="732357"/>
            </a:xfrm>
            <a:prstGeom prst="rect">
              <a:avLst/>
            </a:prstGeom>
            <a:solidFill>
              <a:srgbClr val="6ADCC6"/>
            </a:solidFill>
            <a:ln>
              <a:solidFill>
                <a:srgbClr val="24988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nl-BE" sz="1050" dirty="0">
                  <a:solidFill>
                    <a:sysClr val="windowText" lastClr="000000"/>
                  </a:solidFill>
                </a:rPr>
                <a:t>Kanselarij, Bestuur, Buitenlandse Zaken en Justitie (KBBJ)</a:t>
              </a:r>
            </a:p>
          </p:txBody>
        </p:sp>
        <p:sp>
          <p:nvSpPr>
            <p:cNvPr id="39" name="Rechthoek 38">
              <a:extLst>
                <a:ext uri="{FF2B5EF4-FFF2-40B4-BE49-F238E27FC236}">
                  <a16:creationId xmlns:a16="http://schemas.microsoft.com/office/drawing/2014/main" id="{C2602E43-9920-45C4-A2CF-50330484CF2A}"/>
                </a:ext>
              </a:extLst>
            </p:cNvPr>
            <p:cNvSpPr/>
            <p:nvPr/>
          </p:nvSpPr>
          <p:spPr>
            <a:xfrm>
              <a:off x="3464417" y="4320847"/>
              <a:ext cx="2332171" cy="533627"/>
            </a:xfrm>
            <a:prstGeom prst="rect">
              <a:avLst/>
            </a:prstGeom>
            <a:solidFill>
              <a:srgbClr val="6ADCC6"/>
            </a:solidFill>
            <a:ln>
              <a:solidFill>
                <a:srgbClr val="24988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nl-BE" sz="1050" dirty="0">
                  <a:solidFill>
                    <a:sysClr val="windowText" lastClr="000000"/>
                  </a:solidFill>
                </a:rPr>
                <a:t>Onderwijs en Vorming (OV)</a:t>
              </a:r>
            </a:p>
          </p:txBody>
        </p:sp>
        <p:sp>
          <p:nvSpPr>
            <p:cNvPr id="40" name="Rechthoek 39">
              <a:extLst>
                <a:ext uri="{FF2B5EF4-FFF2-40B4-BE49-F238E27FC236}">
                  <a16:creationId xmlns:a16="http://schemas.microsoft.com/office/drawing/2014/main" id="{4D71D4B1-1B82-47C5-B7AF-DC5FD866617F}"/>
                </a:ext>
              </a:extLst>
            </p:cNvPr>
            <p:cNvSpPr/>
            <p:nvPr/>
          </p:nvSpPr>
          <p:spPr>
            <a:xfrm>
              <a:off x="3445116" y="5010127"/>
              <a:ext cx="2332172" cy="1005162"/>
            </a:xfrm>
            <a:prstGeom prst="rect">
              <a:avLst/>
            </a:prstGeom>
            <a:solidFill>
              <a:schemeClr val="tx2">
                <a:lumMod val="20000"/>
                <a:lumOff val="80000"/>
              </a:schemeClr>
            </a:solidFill>
            <a:ln>
              <a:solidFill>
                <a:srgbClr val="24988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nl-BE" sz="1200" b="1" dirty="0">
                  <a:solidFill>
                    <a:sysClr val="windowText" lastClr="000000"/>
                  </a:solidFill>
                </a:rPr>
                <a:t>Werk, Economie, Wetenschap, Innovatie, Landbouw en Sociale economie (WEWILS)</a:t>
              </a:r>
            </a:p>
          </p:txBody>
        </p:sp>
        <p:sp>
          <p:nvSpPr>
            <p:cNvPr id="43" name="Rechthoek 42">
              <a:extLst>
                <a:ext uri="{FF2B5EF4-FFF2-40B4-BE49-F238E27FC236}">
                  <a16:creationId xmlns:a16="http://schemas.microsoft.com/office/drawing/2014/main" id="{39BD1D45-6444-41B6-A84A-E7187415B03E}"/>
                </a:ext>
              </a:extLst>
            </p:cNvPr>
            <p:cNvSpPr/>
            <p:nvPr/>
          </p:nvSpPr>
          <p:spPr>
            <a:xfrm>
              <a:off x="6922947" y="3199134"/>
              <a:ext cx="2220722" cy="540048"/>
            </a:xfrm>
            <a:prstGeom prst="rect">
              <a:avLst/>
            </a:prstGeom>
            <a:solidFill>
              <a:srgbClr val="6ADCC6"/>
            </a:solidFill>
            <a:ln>
              <a:solidFill>
                <a:srgbClr val="24988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nl-BE" sz="1050" dirty="0">
                  <a:solidFill>
                    <a:sysClr val="windowText" lastClr="000000"/>
                  </a:solidFill>
                </a:rPr>
                <a:t>Financiën &amp; Begroting (</a:t>
              </a:r>
              <a:r>
                <a:rPr lang="nl-BE" sz="1050" dirty="0" err="1">
                  <a:solidFill>
                    <a:sysClr val="windowText" lastClr="000000"/>
                  </a:solidFill>
                </a:rPr>
                <a:t>FB</a:t>
              </a:r>
              <a:r>
                <a:rPr lang="nl-BE" sz="1050" dirty="0">
                  <a:solidFill>
                    <a:sysClr val="windowText" lastClr="000000"/>
                  </a:solidFill>
                </a:rPr>
                <a:t>)</a:t>
              </a:r>
            </a:p>
          </p:txBody>
        </p:sp>
        <p:sp>
          <p:nvSpPr>
            <p:cNvPr id="44" name="Rechthoek 43">
              <a:extLst>
                <a:ext uri="{FF2B5EF4-FFF2-40B4-BE49-F238E27FC236}">
                  <a16:creationId xmlns:a16="http://schemas.microsoft.com/office/drawing/2014/main" id="{DCBDCF81-D4B8-4591-BF78-FDA3FB8A4A02}"/>
                </a:ext>
              </a:extLst>
            </p:cNvPr>
            <p:cNvSpPr/>
            <p:nvPr/>
          </p:nvSpPr>
          <p:spPr>
            <a:xfrm>
              <a:off x="6922947" y="3833507"/>
              <a:ext cx="2220722" cy="457740"/>
            </a:xfrm>
            <a:prstGeom prst="rect">
              <a:avLst/>
            </a:prstGeom>
            <a:solidFill>
              <a:srgbClr val="6ADCC6"/>
            </a:solidFill>
            <a:ln>
              <a:solidFill>
                <a:srgbClr val="24988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nl-BE" sz="1050" dirty="0">
                  <a:solidFill>
                    <a:sysClr val="windowText" lastClr="000000"/>
                  </a:solidFill>
                </a:rPr>
                <a:t>Welzijn, Volksgezondheid &amp; Gezin (</a:t>
              </a:r>
              <a:r>
                <a:rPr lang="nl-BE" sz="1050" dirty="0" err="1">
                  <a:solidFill>
                    <a:sysClr val="windowText" lastClr="000000"/>
                  </a:solidFill>
                </a:rPr>
                <a:t>WVG</a:t>
              </a:r>
              <a:r>
                <a:rPr lang="nl-BE" sz="1050" dirty="0">
                  <a:solidFill>
                    <a:sysClr val="windowText" lastClr="000000"/>
                  </a:solidFill>
                </a:rPr>
                <a:t>)</a:t>
              </a:r>
            </a:p>
          </p:txBody>
        </p:sp>
        <p:sp>
          <p:nvSpPr>
            <p:cNvPr id="46" name="Rechthoek 45">
              <a:extLst>
                <a:ext uri="{FF2B5EF4-FFF2-40B4-BE49-F238E27FC236}">
                  <a16:creationId xmlns:a16="http://schemas.microsoft.com/office/drawing/2014/main" id="{F9FA4971-227D-4DDD-8264-B6590544A778}"/>
                </a:ext>
              </a:extLst>
            </p:cNvPr>
            <p:cNvSpPr/>
            <p:nvPr/>
          </p:nvSpPr>
          <p:spPr>
            <a:xfrm>
              <a:off x="6922947" y="5013480"/>
              <a:ext cx="2246466" cy="490739"/>
            </a:xfrm>
            <a:prstGeom prst="rect">
              <a:avLst/>
            </a:prstGeom>
            <a:solidFill>
              <a:srgbClr val="6ADCC6"/>
            </a:solidFill>
            <a:ln>
              <a:solidFill>
                <a:srgbClr val="24988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nl-BE" sz="1050" dirty="0">
                  <a:solidFill>
                    <a:sysClr val="windowText" lastClr="000000"/>
                  </a:solidFill>
                </a:rPr>
                <a:t>Mobiliteit &amp; Openbare Werken (</a:t>
              </a:r>
              <a:r>
                <a:rPr lang="nl-BE" sz="1050" dirty="0" err="1">
                  <a:solidFill>
                    <a:sysClr val="windowText" lastClr="000000"/>
                  </a:solidFill>
                </a:rPr>
                <a:t>MOW</a:t>
              </a:r>
              <a:r>
                <a:rPr lang="nl-BE" sz="1050" dirty="0">
                  <a:solidFill>
                    <a:sysClr val="windowText" lastClr="000000"/>
                  </a:solidFill>
                </a:rPr>
                <a:t>)</a:t>
              </a:r>
            </a:p>
          </p:txBody>
        </p:sp>
        <p:sp>
          <p:nvSpPr>
            <p:cNvPr id="47" name="Rechthoek 46">
              <a:extLst>
                <a:ext uri="{FF2B5EF4-FFF2-40B4-BE49-F238E27FC236}">
                  <a16:creationId xmlns:a16="http://schemas.microsoft.com/office/drawing/2014/main" id="{DD03B4D1-A3DA-459C-9775-32C5B3B7F4D7}"/>
                </a:ext>
              </a:extLst>
            </p:cNvPr>
            <p:cNvSpPr/>
            <p:nvPr/>
          </p:nvSpPr>
          <p:spPr>
            <a:xfrm>
              <a:off x="6916247" y="5565545"/>
              <a:ext cx="2246466" cy="501017"/>
            </a:xfrm>
            <a:prstGeom prst="rect">
              <a:avLst/>
            </a:prstGeom>
            <a:solidFill>
              <a:srgbClr val="6ADCC6"/>
            </a:solidFill>
            <a:ln>
              <a:solidFill>
                <a:srgbClr val="24988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nl-BE" sz="1050" dirty="0">
                  <a:solidFill>
                    <a:sysClr val="windowText" lastClr="000000"/>
                  </a:solidFill>
                </a:rPr>
                <a:t>Omgeving (</a:t>
              </a:r>
              <a:r>
                <a:rPr lang="nl-BE" sz="1050" dirty="0" err="1">
                  <a:solidFill>
                    <a:sysClr val="windowText" lastClr="000000"/>
                  </a:solidFill>
                </a:rPr>
                <a:t>OMG</a:t>
              </a:r>
              <a:r>
                <a:rPr lang="nl-BE" sz="1050" dirty="0">
                  <a:solidFill>
                    <a:sysClr val="windowText" lastClr="000000"/>
                  </a:solidFill>
                </a:rPr>
                <a:t>)</a:t>
              </a:r>
            </a:p>
          </p:txBody>
        </p:sp>
        <p:cxnSp>
          <p:nvCxnSpPr>
            <p:cNvPr id="50" name="Rechte verbindingslijn 49">
              <a:extLst>
                <a:ext uri="{FF2B5EF4-FFF2-40B4-BE49-F238E27FC236}">
                  <a16:creationId xmlns:a16="http://schemas.microsoft.com/office/drawing/2014/main" id="{2C6924F9-54CB-49BD-873E-6A0EC03E9B4A}"/>
                </a:ext>
              </a:extLst>
            </p:cNvPr>
            <p:cNvCxnSpPr>
              <a:cxnSpLocks/>
            </p:cNvCxnSpPr>
            <p:nvPr/>
          </p:nvCxnSpPr>
          <p:spPr>
            <a:xfrm>
              <a:off x="5770585" y="5201075"/>
              <a:ext cx="1159064" cy="0"/>
            </a:xfrm>
            <a:prstGeom prst="line">
              <a:avLst/>
            </a:prstGeom>
            <a:ln w="9525">
              <a:solidFill>
                <a:srgbClr val="135145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8" name="Tekstvak 27">
              <a:extLst>
                <a:ext uri="{FF2B5EF4-FFF2-40B4-BE49-F238E27FC236}">
                  <a16:creationId xmlns:a16="http://schemas.microsoft.com/office/drawing/2014/main" id="{F7C690AF-E747-4014-AE7A-C09249968AEE}"/>
                </a:ext>
              </a:extLst>
            </p:cNvPr>
            <p:cNvSpPr txBox="1"/>
            <p:nvPr/>
          </p:nvSpPr>
          <p:spPr>
            <a:xfrm>
              <a:off x="9251368" y="3307970"/>
              <a:ext cx="1535042" cy="2724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nl-BE" sz="1200" dirty="0"/>
                <a:t>8 </a:t>
              </a:r>
              <a:r>
                <a:rPr lang="nl-BE" sz="1200" dirty="0" err="1"/>
                <a:t>mia</a:t>
              </a:r>
              <a:r>
                <a:rPr lang="nl-BE" sz="1200" dirty="0"/>
                <a:t> €</a:t>
              </a:r>
            </a:p>
          </p:txBody>
        </p:sp>
        <p:cxnSp>
          <p:nvCxnSpPr>
            <p:cNvPr id="8" name="Rechte verbindingslijn 7">
              <a:extLst>
                <a:ext uri="{FF2B5EF4-FFF2-40B4-BE49-F238E27FC236}">
                  <a16:creationId xmlns:a16="http://schemas.microsoft.com/office/drawing/2014/main" id="{40431C80-F5FD-7C01-1EE0-50331D01DE9E}"/>
                </a:ext>
              </a:extLst>
            </p:cNvPr>
            <p:cNvCxnSpPr>
              <a:cxnSpLocks/>
              <a:endCxn id="44" idx="1"/>
            </p:cNvCxnSpPr>
            <p:nvPr/>
          </p:nvCxnSpPr>
          <p:spPr>
            <a:xfrm>
              <a:off x="6323570" y="4060445"/>
              <a:ext cx="599377" cy="1932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4" name="Tekstvak 13">
              <a:extLst>
                <a:ext uri="{FF2B5EF4-FFF2-40B4-BE49-F238E27FC236}">
                  <a16:creationId xmlns:a16="http://schemas.microsoft.com/office/drawing/2014/main" id="{B86BA5AD-D5DB-1973-EAC5-95212C7CCA47}"/>
                </a:ext>
              </a:extLst>
            </p:cNvPr>
            <p:cNvSpPr txBox="1"/>
            <p:nvPr/>
          </p:nvSpPr>
          <p:spPr>
            <a:xfrm>
              <a:off x="2409784" y="3384165"/>
              <a:ext cx="1535042" cy="2724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nl-BE" sz="1200" dirty="0"/>
                <a:t>6 mia €</a:t>
              </a:r>
            </a:p>
          </p:txBody>
        </p:sp>
        <p:sp>
          <p:nvSpPr>
            <p:cNvPr id="62" name="Tekstvak 61">
              <a:extLst>
                <a:ext uri="{FF2B5EF4-FFF2-40B4-BE49-F238E27FC236}">
                  <a16:creationId xmlns:a16="http://schemas.microsoft.com/office/drawing/2014/main" id="{FB071A1F-7A12-53BA-575D-938A9090F48F}"/>
                </a:ext>
              </a:extLst>
            </p:cNvPr>
            <p:cNvSpPr txBox="1"/>
            <p:nvPr/>
          </p:nvSpPr>
          <p:spPr>
            <a:xfrm>
              <a:off x="2371989" y="4437683"/>
              <a:ext cx="1535042" cy="2724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nl-BE" sz="1200" dirty="0"/>
                <a:t>17 mia €</a:t>
              </a:r>
            </a:p>
          </p:txBody>
        </p:sp>
        <p:sp>
          <p:nvSpPr>
            <p:cNvPr id="64" name="Tekstvak 63">
              <a:extLst>
                <a:ext uri="{FF2B5EF4-FFF2-40B4-BE49-F238E27FC236}">
                  <a16:creationId xmlns:a16="http://schemas.microsoft.com/office/drawing/2014/main" id="{F8360E55-D0EA-3189-34B2-F5AE2F8C316E}"/>
                </a:ext>
              </a:extLst>
            </p:cNvPr>
            <p:cNvSpPr txBox="1"/>
            <p:nvPr/>
          </p:nvSpPr>
          <p:spPr>
            <a:xfrm>
              <a:off x="9258605" y="5638256"/>
              <a:ext cx="1535042" cy="2724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nl-BE" sz="1200" dirty="0"/>
                <a:t>6 mia €</a:t>
              </a:r>
            </a:p>
          </p:txBody>
        </p:sp>
        <p:sp>
          <p:nvSpPr>
            <p:cNvPr id="65" name="Tekstvak 64">
              <a:extLst>
                <a:ext uri="{FF2B5EF4-FFF2-40B4-BE49-F238E27FC236}">
                  <a16:creationId xmlns:a16="http://schemas.microsoft.com/office/drawing/2014/main" id="{6F4BD316-A09D-BA9D-3624-363E6EF505CA}"/>
                </a:ext>
              </a:extLst>
            </p:cNvPr>
            <p:cNvSpPr txBox="1"/>
            <p:nvPr/>
          </p:nvSpPr>
          <p:spPr>
            <a:xfrm>
              <a:off x="9288138" y="5033162"/>
              <a:ext cx="1535042" cy="2724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nl-BE" sz="1200" dirty="0"/>
                <a:t>4,6 </a:t>
              </a:r>
              <a:r>
                <a:rPr lang="nl-BE" sz="1200" dirty="0" err="1"/>
                <a:t>mia</a:t>
              </a:r>
              <a:r>
                <a:rPr lang="nl-BE" sz="1200" dirty="0"/>
                <a:t> €</a:t>
              </a:r>
            </a:p>
          </p:txBody>
        </p:sp>
        <p:sp>
          <p:nvSpPr>
            <p:cNvPr id="66" name="Tekstvak 65">
              <a:extLst>
                <a:ext uri="{FF2B5EF4-FFF2-40B4-BE49-F238E27FC236}">
                  <a16:creationId xmlns:a16="http://schemas.microsoft.com/office/drawing/2014/main" id="{3E49F421-85E6-50DA-F355-5E265D3B6147}"/>
                </a:ext>
              </a:extLst>
            </p:cNvPr>
            <p:cNvSpPr txBox="1"/>
            <p:nvPr/>
          </p:nvSpPr>
          <p:spPr>
            <a:xfrm>
              <a:off x="9251894" y="4487175"/>
              <a:ext cx="1535042" cy="2724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nl-BE" sz="1200" dirty="0"/>
                <a:t>1,4 mia €</a:t>
              </a:r>
            </a:p>
          </p:txBody>
        </p:sp>
        <p:sp>
          <p:nvSpPr>
            <p:cNvPr id="67" name="Tekstvak 66">
              <a:extLst>
                <a:ext uri="{FF2B5EF4-FFF2-40B4-BE49-F238E27FC236}">
                  <a16:creationId xmlns:a16="http://schemas.microsoft.com/office/drawing/2014/main" id="{D66D41C5-89E3-2EAD-5A6B-33A9BD576109}"/>
                </a:ext>
              </a:extLst>
            </p:cNvPr>
            <p:cNvSpPr txBox="1"/>
            <p:nvPr/>
          </p:nvSpPr>
          <p:spPr>
            <a:xfrm>
              <a:off x="9251894" y="3848812"/>
              <a:ext cx="1535042" cy="2724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nl-BE" sz="1200" dirty="0"/>
                <a:t>17,5 mia €</a:t>
              </a:r>
            </a:p>
          </p:txBody>
        </p:sp>
        <p:sp>
          <p:nvSpPr>
            <p:cNvPr id="69" name="Tekstvak 68">
              <a:extLst>
                <a:ext uri="{FF2B5EF4-FFF2-40B4-BE49-F238E27FC236}">
                  <a16:creationId xmlns:a16="http://schemas.microsoft.com/office/drawing/2014/main" id="{37ACB734-5B8F-E810-5211-7F0C72DA1F68}"/>
                </a:ext>
              </a:extLst>
            </p:cNvPr>
            <p:cNvSpPr txBox="1"/>
            <p:nvPr/>
          </p:nvSpPr>
          <p:spPr>
            <a:xfrm>
              <a:off x="2430746" y="5334942"/>
              <a:ext cx="1535042" cy="31789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nl-BE" sz="1500" b="1" dirty="0"/>
                <a:t>6,3 </a:t>
              </a:r>
              <a:r>
                <a:rPr lang="nl-BE" sz="1500" b="1" dirty="0" err="1"/>
                <a:t>mia</a:t>
              </a:r>
              <a:r>
                <a:rPr lang="nl-BE" sz="1500" b="1" dirty="0"/>
                <a:t> €</a:t>
              </a:r>
            </a:p>
          </p:txBody>
        </p:sp>
        <p:cxnSp>
          <p:nvCxnSpPr>
            <p:cNvPr id="2" name="Rechte verbindingslijn 1">
              <a:extLst>
                <a:ext uri="{FF2B5EF4-FFF2-40B4-BE49-F238E27FC236}">
                  <a16:creationId xmlns:a16="http://schemas.microsoft.com/office/drawing/2014/main" id="{74DBAA2C-AFD7-BCBE-7370-ACFC0F8BCFD8}"/>
                </a:ext>
              </a:extLst>
            </p:cNvPr>
            <p:cNvCxnSpPr>
              <a:cxnSpLocks/>
            </p:cNvCxnSpPr>
            <p:nvPr/>
          </p:nvCxnSpPr>
          <p:spPr>
            <a:xfrm>
              <a:off x="6323570" y="5816053"/>
              <a:ext cx="599377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Rechte verbindingslijn 9">
              <a:extLst>
                <a:ext uri="{FF2B5EF4-FFF2-40B4-BE49-F238E27FC236}">
                  <a16:creationId xmlns:a16="http://schemas.microsoft.com/office/drawing/2014/main" id="{1FFD9159-16E1-CD5F-9C05-9F15C4B76685}"/>
                </a:ext>
              </a:extLst>
            </p:cNvPr>
            <p:cNvCxnSpPr>
              <a:cxnSpLocks/>
            </p:cNvCxnSpPr>
            <p:nvPr/>
          </p:nvCxnSpPr>
          <p:spPr>
            <a:xfrm>
              <a:off x="5796588" y="4656452"/>
              <a:ext cx="1159064" cy="0"/>
            </a:xfrm>
            <a:prstGeom prst="line">
              <a:avLst/>
            </a:prstGeom>
            <a:ln w="9525">
              <a:solidFill>
                <a:srgbClr val="135145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5" name="Rechthoek 44">
              <a:extLst>
                <a:ext uri="{FF2B5EF4-FFF2-40B4-BE49-F238E27FC236}">
                  <a16:creationId xmlns:a16="http://schemas.microsoft.com/office/drawing/2014/main" id="{A827ACC0-2791-4F65-8923-4FA68BE3A5C8}"/>
                </a:ext>
              </a:extLst>
            </p:cNvPr>
            <p:cNvSpPr/>
            <p:nvPr/>
          </p:nvSpPr>
          <p:spPr>
            <a:xfrm>
              <a:off x="6922946" y="4400091"/>
              <a:ext cx="2239767" cy="552065"/>
            </a:xfrm>
            <a:prstGeom prst="rect">
              <a:avLst/>
            </a:prstGeom>
            <a:solidFill>
              <a:srgbClr val="6ADCC6"/>
            </a:solidFill>
            <a:ln>
              <a:solidFill>
                <a:srgbClr val="24988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nl-BE" sz="1050" dirty="0">
                  <a:solidFill>
                    <a:sysClr val="windowText" lastClr="000000"/>
                  </a:solidFill>
                </a:rPr>
                <a:t>Cultuur, Jeugd, Sport &amp; Media (</a:t>
              </a:r>
              <a:r>
                <a:rPr lang="nl-BE" sz="1050" dirty="0" err="1">
                  <a:solidFill>
                    <a:sysClr val="windowText" lastClr="000000"/>
                  </a:solidFill>
                </a:rPr>
                <a:t>CJSM</a:t>
              </a:r>
              <a:r>
                <a:rPr lang="nl-BE" sz="1050" dirty="0">
                  <a:solidFill>
                    <a:sysClr val="windowText" lastClr="000000"/>
                  </a:solidFill>
                </a:rPr>
                <a:t>)</a:t>
              </a:r>
            </a:p>
          </p:txBody>
        </p:sp>
      </p:grpSp>
      <p:sp>
        <p:nvSpPr>
          <p:cNvPr id="7" name="Titel 1">
            <a:extLst>
              <a:ext uri="{FF2B5EF4-FFF2-40B4-BE49-F238E27FC236}">
                <a16:creationId xmlns:a16="http://schemas.microsoft.com/office/drawing/2014/main" id="{423A3893-AF95-51CD-E27F-1E66F5B553A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4886" y="69601"/>
            <a:ext cx="8934978" cy="837000"/>
          </a:xfrm>
        </p:spPr>
        <p:txBody>
          <a:bodyPr/>
          <a:lstStyle/>
          <a:p>
            <a:r>
              <a:rPr lang="nl-BE" sz="2000" b="1" dirty="0">
                <a:solidFill>
                  <a:srgbClr val="FF0000"/>
                </a:solidFill>
                <a:latin typeface="+mj-lt"/>
              </a:rPr>
              <a:t>Het departement WEWIS binnen de Vlaamse overheid</a:t>
            </a:r>
            <a:br>
              <a:rPr lang="nl-BE" sz="2000" b="1" dirty="0">
                <a:solidFill>
                  <a:srgbClr val="FF0000"/>
                </a:solidFill>
              </a:rPr>
            </a:br>
            <a:endParaRPr lang="nl-BE" sz="2000" b="1" dirty="0"/>
          </a:p>
        </p:txBody>
      </p:sp>
    </p:spTree>
    <p:extLst>
      <p:ext uri="{BB962C8B-B14F-4D97-AF65-F5344CB8AC3E}">
        <p14:creationId xmlns:p14="http://schemas.microsoft.com/office/powerpoint/2010/main" val="364265451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868D504-8DF6-9189-E847-6E078B68B3E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0BB5957-1B75-B9BA-6F2C-9C48C22313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6127" y="3991"/>
            <a:ext cx="8977873" cy="593582"/>
          </a:xfrm>
        </p:spPr>
        <p:txBody>
          <a:bodyPr/>
          <a:lstStyle/>
          <a:p>
            <a:r>
              <a:rPr lang="nl-BE" sz="2400" dirty="0"/>
              <a:t>Sinds 1 januari 2025 nieuw Departement W</a:t>
            </a:r>
            <a:r>
              <a:rPr lang="nl-BE" sz="2400" dirty="0">
                <a:solidFill>
                  <a:srgbClr val="FF0000"/>
                </a:solidFill>
              </a:rPr>
              <a:t>EWI</a:t>
            </a:r>
            <a:r>
              <a:rPr lang="nl-BE" sz="2400" dirty="0"/>
              <a:t>S</a:t>
            </a:r>
          </a:p>
        </p:txBody>
      </p:sp>
      <p:graphicFrame>
        <p:nvGraphicFramePr>
          <p:cNvPr id="4" name="Diagram 3">
            <a:extLst>
              <a:ext uri="{FF2B5EF4-FFF2-40B4-BE49-F238E27FC236}">
                <a16:creationId xmlns:a16="http://schemas.microsoft.com/office/drawing/2014/main" id="{6D493C5E-32DD-408D-2225-99AF31FDB95F}"/>
              </a:ext>
            </a:extLst>
          </p:cNvPr>
          <p:cNvGraphicFramePr/>
          <p:nvPr/>
        </p:nvGraphicFramePr>
        <p:xfrm>
          <a:off x="254366" y="496501"/>
          <a:ext cx="6096000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Is gelijk aan 4">
            <a:extLst>
              <a:ext uri="{FF2B5EF4-FFF2-40B4-BE49-F238E27FC236}">
                <a16:creationId xmlns:a16="http://schemas.microsoft.com/office/drawing/2014/main" id="{E55D0EB4-D232-4807-65B1-6F137FF3C544}"/>
              </a:ext>
            </a:extLst>
          </p:cNvPr>
          <p:cNvSpPr/>
          <p:nvPr/>
        </p:nvSpPr>
        <p:spPr>
          <a:xfrm>
            <a:off x="5903217" y="914615"/>
            <a:ext cx="535388" cy="381662"/>
          </a:xfrm>
          <a:prstGeom prst="mathEqual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>
              <a:solidFill>
                <a:schemeClr val="tx1"/>
              </a:solidFill>
            </a:endParaRPr>
          </a:p>
        </p:txBody>
      </p:sp>
      <p:sp>
        <p:nvSpPr>
          <p:cNvPr id="6" name="Ovaal 5">
            <a:extLst>
              <a:ext uri="{FF2B5EF4-FFF2-40B4-BE49-F238E27FC236}">
                <a16:creationId xmlns:a16="http://schemas.microsoft.com/office/drawing/2014/main" id="{A30C36EE-7F55-5F9E-2B88-8552CB30150A}"/>
              </a:ext>
            </a:extLst>
          </p:cNvPr>
          <p:cNvSpPr/>
          <p:nvPr/>
        </p:nvSpPr>
        <p:spPr>
          <a:xfrm>
            <a:off x="6768289" y="590989"/>
            <a:ext cx="1852655" cy="1028914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BE" sz="2400" dirty="0"/>
              <a:t>WEWIS</a:t>
            </a:r>
          </a:p>
        </p:txBody>
      </p:sp>
      <p:sp>
        <p:nvSpPr>
          <p:cNvPr id="3" name="Tekstvak 2">
            <a:extLst>
              <a:ext uri="{FF2B5EF4-FFF2-40B4-BE49-F238E27FC236}">
                <a16:creationId xmlns:a16="http://schemas.microsoft.com/office/drawing/2014/main" id="{A8522E4E-F73F-A67F-6201-19A5FCD1AA6B}"/>
              </a:ext>
            </a:extLst>
          </p:cNvPr>
          <p:cNvSpPr txBox="1"/>
          <p:nvPr/>
        </p:nvSpPr>
        <p:spPr>
          <a:xfrm>
            <a:off x="6438605" y="3015766"/>
            <a:ext cx="3034453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BE" sz="2000" b="1" dirty="0"/>
              <a:t>Bundeling </a:t>
            </a:r>
          </a:p>
          <a:p>
            <a:r>
              <a:rPr lang="nl-BE" sz="2000" b="1" dirty="0"/>
              <a:t>7 </a:t>
            </a:r>
            <a:r>
              <a:rPr lang="nl-BE" sz="2000" b="1" dirty="0" err="1"/>
              <a:t>sociaal-economische</a:t>
            </a:r>
            <a:r>
              <a:rPr lang="nl-BE" sz="2000" b="1" dirty="0"/>
              <a:t> </a:t>
            </a:r>
          </a:p>
          <a:p>
            <a:r>
              <a:rPr lang="nl-BE" sz="2000" b="1" dirty="0"/>
              <a:t>‘beleidsvelden’ !</a:t>
            </a:r>
          </a:p>
        </p:txBody>
      </p:sp>
    </p:spTree>
    <p:extLst>
      <p:ext uri="{BB962C8B-B14F-4D97-AF65-F5344CB8AC3E}">
        <p14:creationId xmlns:p14="http://schemas.microsoft.com/office/powerpoint/2010/main" val="304629435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9EACAF2-3F5E-BBF2-571B-BA9614B7A90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Diagram 2">
            <a:extLst>
              <a:ext uri="{FF2B5EF4-FFF2-40B4-BE49-F238E27FC236}">
                <a16:creationId xmlns:a16="http://schemas.microsoft.com/office/drawing/2014/main" id="{7BB3F6A5-FC19-5D04-43F6-9755B333A3A2}"/>
              </a:ext>
            </a:extLst>
          </p:cNvPr>
          <p:cNvGraphicFramePr/>
          <p:nvPr/>
        </p:nvGraphicFramePr>
        <p:xfrm>
          <a:off x="2181506" y="1390556"/>
          <a:ext cx="3834971" cy="312118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7" name="Titel 1">
            <a:extLst>
              <a:ext uri="{FF2B5EF4-FFF2-40B4-BE49-F238E27FC236}">
                <a16:creationId xmlns:a16="http://schemas.microsoft.com/office/drawing/2014/main" id="{8B8ABBB6-3FBC-71AE-CC80-14BFA903E81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4886" y="69601"/>
            <a:ext cx="8364314" cy="837000"/>
          </a:xfrm>
        </p:spPr>
        <p:txBody>
          <a:bodyPr/>
          <a:lstStyle/>
          <a:p>
            <a:r>
              <a:rPr lang="nl-BE" sz="2000" b="1" dirty="0">
                <a:solidFill>
                  <a:schemeClr val="tx1"/>
                </a:solidFill>
              </a:rPr>
              <a:t>Als nieuw departement zijn we </a:t>
            </a:r>
            <a:r>
              <a:rPr lang="nl-BE" sz="2000" b="1" dirty="0" err="1">
                <a:solidFill>
                  <a:schemeClr val="tx1"/>
                </a:solidFill>
              </a:rPr>
              <a:t>mede-verantwoordelijk</a:t>
            </a:r>
            <a:r>
              <a:rPr lang="nl-BE" sz="2000" b="1" dirty="0">
                <a:solidFill>
                  <a:schemeClr val="tx1"/>
                </a:solidFill>
              </a:rPr>
              <a:t> voor de besteding van meer dan </a:t>
            </a:r>
            <a:r>
              <a:rPr lang="nl-BE" sz="2000" b="1" dirty="0">
                <a:solidFill>
                  <a:srgbClr val="FF0000"/>
                </a:solidFill>
              </a:rPr>
              <a:t>4,2 miljard € overheidsmiddelen</a:t>
            </a:r>
            <a:br>
              <a:rPr lang="nl-BE" sz="2000" b="1" dirty="0">
                <a:solidFill>
                  <a:srgbClr val="FF0000"/>
                </a:solidFill>
              </a:rPr>
            </a:br>
            <a:endParaRPr lang="nl-BE" sz="2000" b="1" dirty="0">
              <a:solidFill>
                <a:srgbClr val="FF0000"/>
              </a:solidFill>
            </a:endParaRPr>
          </a:p>
        </p:txBody>
      </p:sp>
      <p:sp>
        <p:nvSpPr>
          <p:cNvPr id="11" name="Tekstvak 10">
            <a:extLst>
              <a:ext uri="{FF2B5EF4-FFF2-40B4-BE49-F238E27FC236}">
                <a16:creationId xmlns:a16="http://schemas.microsoft.com/office/drawing/2014/main" id="{3AB457C9-346A-5793-95E9-E78F0946381A}"/>
              </a:ext>
            </a:extLst>
          </p:cNvPr>
          <p:cNvSpPr txBox="1"/>
          <p:nvPr/>
        </p:nvSpPr>
        <p:spPr>
          <a:xfrm>
            <a:off x="1439709" y="1366629"/>
            <a:ext cx="54864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BE" sz="3600" b="1" dirty="0"/>
              <a:t>W</a:t>
            </a:r>
          </a:p>
        </p:txBody>
      </p:sp>
      <p:sp>
        <p:nvSpPr>
          <p:cNvPr id="12" name="Tekstvak 11">
            <a:extLst>
              <a:ext uri="{FF2B5EF4-FFF2-40B4-BE49-F238E27FC236}">
                <a16:creationId xmlns:a16="http://schemas.microsoft.com/office/drawing/2014/main" id="{6F55ADBE-1FF8-4482-39F9-FAF6EEC55F48}"/>
              </a:ext>
            </a:extLst>
          </p:cNvPr>
          <p:cNvSpPr txBox="1"/>
          <p:nvPr/>
        </p:nvSpPr>
        <p:spPr>
          <a:xfrm>
            <a:off x="1497909" y="1981651"/>
            <a:ext cx="54864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BE" sz="3600" b="1" dirty="0">
                <a:solidFill>
                  <a:srgbClr val="FF0000"/>
                </a:solidFill>
              </a:rPr>
              <a:t>E</a:t>
            </a:r>
          </a:p>
        </p:txBody>
      </p:sp>
      <p:sp>
        <p:nvSpPr>
          <p:cNvPr id="13" name="Tekstvak 12">
            <a:extLst>
              <a:ext uri="{FF2B5EF4-FFF2-40B4-BE49-F238E27FC236}">
                <a16:creationId xmlns:a16="http://schemas.microsoft.com/office/drawing/2014/main" id="{01C166CB-0A78-119D-D30D-F7CF0C36A075}"/>
              </a:ext>
            </a:extLst>
          </p:cNvPr>
          <p:cNvSpPr txBox="1"/>
          <p:nvPr/>
        </p:nvSpPr>
        <p:spPr>
          <a:xfrm>
            <a:off x="1439709" y="2627982"/>
            <a:ext cx="54864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BE" sz="3600" b="1" dirty="0">
                <a:solidFill>
                  <a:srgbClr val="FF0000"/>
                </a:solidFill>
              </a:rPr>
              <a:t>W</a:t>
            </a:r>
          </a:p>
        </p:txBody>
      </p:sp>
      <p:sp>
        <p:nvSpPr>
          <p:cNvPr id="14" name="Tekstvak 13">
            <a:extLst>
              <a:ext uri="{FF2B5EF4-FFF2-40B4-BE49-F238E27FC236}">
                <a16:creationId xmlns:a16="http://schemas.microsoft.com/office/drawing/2014/main" id="{68490526-3367-8A68-AD8A-65FAF7D5081B}"/>
              </a:ext>
            </a:extLst>
          </p:cNvPr>
          <p:cNvSpPr txBox="1"/>
          <p:nvPr/>
        </p:nvSpPr>
        <p:spPr>
          <a:xfrm>
            <a:off x="1562881" y="3156656"/>
            <a:ext cx="54864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BE" sz="3600" b="1" dirty="0">
                <a:solidFill>
                  <a:srgbClr val="FF0000"/>
                </a:solidFill>
              </a:rPr>
              <a:t>I</a:t>
            </a:r>
          </a:p>
        </p:txBody>
      </p:sp>
      <p:sp>
        <p:nvSpPr>
          <p:cNvPr id="15" name="Tekstvak 14">
            <a:extLst>
              <a:ext uri="{FF2B5EF4-FFF2-40B4-BE49-F238E27FC236}">
                <a16:creationId xmlns:a16="http://schemas.microsoft.com/office/drawing/2014/main" id="{64407217-B757-16F6-53A1-FBEF430B2125}"/>
              </a:ext>
            </a:extLst>
          </p:cNvPr>
          <p:cNvSpPr txBox="1"/>
          <p:nvPr/>
        </p:nvSpPr>
        <p:spPr>
          <a:xfrm>
            <a:off x="1492896" y="3703032"/>
            <a:ext cx="54864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BE" sz="3600" b="1" dirty="0"/>
              <a:t>S</a:t>
            </a:r>
          </a:p>
        </p:txBody>
      </p:sp>
      <p:sp>
        <p:nvSpPr>
          <p:cNvPr id="4" name="Tekstvak 3">
            <a:extLst>
              <a:ext uri="{FF2B5EF4-FFF2-40B4-BE49-F238E27FC236}">
                <a16:creationId xmlns:a16="http://schemas.microsoft.com/office/drawing/2014/main" id="{3B7B2256-64E0-BAAF-94B7-653295AB94E7}"/>
              </a:ext>
            </a:extLst>
          </p:cNvPr>
          <p:cNvSpPr txBox="1"/>
          <p:nvPr/>
        </p:nvSpPr>
        <p:spPr>
          <a:xfrm>
            <a:off x="6086462" y="1366629"/>
            <a:ext cx="2800151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BE" sz="2400" b="1" i="1" dirty="0"/>
              <a:t>2,1 miljard € </a:t>
            </a:r>
            <a:r>
              <a:rPr lang="nl-BE" b="1" i="1" dirty="0"/>
              <a:t>(w.o. 1,6 miljard € dienstencheques)</a:t>
            </a:r>
          </a:p>
        </p:txBody>
      </p:sp>
      <p:sp>
        <p:nvSpPr>
          <p:cNvPr id="5" name="Tekstvak 4">
            <a:extLst>
              <a:ext uri="{FF2B5EF4-FFF2-40B4-BE49-F238E27FC236}">
                <a16:creationId xmlns:a16="http://schemas.microsoft.com/office/drawing/2014/main" id="{B3A9FE07-5508-C274-4EE5-3F7C30859C1F}"/>
              </a:ext>
            </a:extLst>
          </p:cNvPr>
          <p:cNvSpPr txBox="1"/>
          <p:nvPr/>
        </p:nvSpPr>
        <p:spPr>
          <a:xfrm>
            <a:off x="6086462" y="3925445"/>
            <a:ext cx="247904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BE" sz="2400" b="1" i="1" dirty="0"/>
              <a:t>+ 0,7 miljard €</a:t>
            </a:r>
          </a:p>
        </p:txBody>
      </p:sp>
      <p:sp>
        <p:nvSpPr>
          <p:cNvPr id="6" name="Rechteraccolade 5">
            <a:extLst>
              <a:ext uri="{FF2B5EF4-FFF2-40B4-BE49-F238E27FC236}">
                <a16:creationId xmlns:a16="http://schemas.microsoft.com/office/drawing/2014/main" id="{18D1499A-DC3E-2318-7727-6E8CEA45E024}"/>
              </a:ext>
            </a:extLst>
          </p:cNvPr>
          <p:cNvSpPr/>
          <p:nvPr/>
        </p:nvSpPr>
        <p:spPr>
          <a:xfrm>
            <a:off x="6136640" y="2221653"/>
            <a:ext cx="270933" cy="1481379"/>
          </a:xfrm>
          <a:prstGeom prst="rightBrac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  <p:sp>
        <p:nvSpPr>
          <p:cNvPr id="9" name="Tekstvak 8">
            <a:extLst>
              <a:ext uri="{FF2B5EF4-FFF2-40B4-BE49-F238E27FC236}">
                <a16:creationId xmlns:a16="http://schemas.microsoft.com/office/drawing/2014/main" id="{42793FD8-782A-6EEF-5892-79FDFEF0C0CE}"/>
              </a:ext>
            </a:extLst>
          </p:cNvPr>
          <p:cNvSpPr txBox="1"/>
          <p:nvPr/>
        </p:nvSpPr>
        <p:spPr>
          <a:xfrm>
            <a:off x="6407573" y="2646795"/>
            <a:ext cx="247904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BE" sz="2400" b="1" i="1" dirty="0">
                <a:solidFill>
                  <a:srgbClr val="FF0000"/>
                </a:solidFill>
              </a:rPr>
              <a:t>+ 1,4 miljard €</a:t>
            </a:r>
          </a:p>
        </p:txBody>
      </p:sp>
      <p:sp>
        <p:nvSpPr>
          <p:cNvPr id="2" name="Pijl: rechts 1">
            <a:extLst>
              <a:ext uri="{FF2B5EF4-FFF2-40B4-BE49-F238E27FC236}">
                <a16:creationId xmlns:a16="http://schemas.microsoft.com/office/drawing/2014/main" id="{122AADB3-9549-FEE7-1DB2-B7C4EBCE622C}"/>
              </a:ext>
            </a:extLst>
          </p:cNvPr>
          <p:cNvSpPr/>
          <p:nvPr/>
        </p:nvSpPr>
        <p:spPr>
          <a:xfrm>
            <a:off x="5870398" y="4790882"/>
            <a:ext cx="537882" cy="291993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  <p:sp>
        <p:nvSpPr>
          <p:cNvPr id="8" name="Tekstvak 7">
            <a:extLst>
              <a:ext uri="{FF2B5EF4-FFF2-40B4-BE49-F238E27FC236}">
                <a16:creationId xmlns:a16="http://schemas.microsoft.com/office/drawing/2014/main" id="{C684DB2D-2308-E2A8-5F7C-B5CDFA90884B}"/>
              </a:ext>
            </a:extLst>
          </p:cNvPr>
          <p:cNvSpPr txBox="1"/>
          <p:nvPr/>
        </p:nvSpPr>
        <p:spPr>
          <a:xfrm>
            <a:off x="6407573" y="4625788"/>
            <a:ext cx="290547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BE" sz="2800" b="1" i="1" dirty="0"/>
              <a:t>=    4,2 miljard €</a:t>
            </a:r>
          </a:p>
        </p:txBody>
      </p:sp>
    </p:spTree>
    <p:extLst>
      <p:ext uri="{BB962C8B-B14F-4D97-AF65-F5344CB8AC3E}">
        <p14:creationId xmlns:p14="http://schemas.microsoft.com/office/powerpoint/2010/main" val="332627232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A11B33A-E69B-A106-662F-001427042B6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0DBFFC49-6738-A961-D24C-5F55311A6A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sz="3200" i="1" dirty="0"/>
              <a:t>M</a:t>
            </a:r>
            <a:r>
              <a:rPr lang="nl-BE" sz="3200" i="1" dirty="0"/>
              <a:t>eer-lagen overheidscontext</a:t>
            </a:r>
            <a:endParaRPr lang="en-BE" sz="2400" i="1" dirty="0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0EC40E01-120B-AB64-D40E-A41DA5066D7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l-BE" dirty="0"/>
              <a:t>2</a:t>
            </a:r>
            <a:endParaRPr lang="en-BE" dirty="0"/>
          </a:p>
        </p:txBody>
      </p:sp>
    </p:spTree>
    <p:extLst>
      <p:ext uri="{BB962C8B-B14F-4D97-AF65-F5344CB8AC3E}">
        <p14:creationId xmlns:p14="http://schemas.microsoft.com/office/powerpoint/2010/main" val="53956787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73652F3-67CF-6D35-CB05-8026D18F36B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el 1">
            <a:extLst>
              <a:ext uri="{FF2B5EF4-FFF2-40B4-BE49-F238E27FC236}">
                <a16:creationId xmlns:a16="http://schemas.microsoft.com/office/drawing/2014/main" id="{4FF801BB-4D35-116D-B6AE-2E60CB0679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9842" y="93903"/>
            <a:ext cx="8684415" cy="837000"/>
          </a:xfrm>
        </p:spPr>
        <p:txBody>
          <a:bodyPr/>
          <a:lstStyle/>
          <a:p>
            <a:r>
              <a:rPr lang="nl-BE" sz="2400" b="1" dirty="0">
                <a:solidFill>
                  <a:srgbClr val="FF0000"/>
                </a:solidFill>
              </a:rPr>
              <a:t>Maar, beleid ontwikkelt zich in een meer-lagen </a:t>
            </a:r>
            <a:r>
              <a:rPr lang="nl-BE" sz="2400" b="1" dirty="0">
                <a:solidFill>
                  <a:schemeClr val="tx1"/>
                </a:solidFill>
              </a:rPr>
              <a:t>overheidscontext …</a:t>
            </a:r>
            <a:br>
              <a:rPr lang="nl-BE" sz="2400" b="1" dirty="0">
                <a:solidFill>
                  <a:schemeClr val="tx1"/>
                </a:solidFill>
              </a:rPr>
            </a:br>
            <a:endParaRPr lang="nl-BE" sz="2400" b="1" dirty="0">
              <a:solidFill>
                <a:schemeClr val="tx1"/>
              </a:solidFill>
            </a:endParaRPr>
          </a:p>
        </p:txBody>
      </p:sp>
      <p:pic>
        <p:nvPicPr>
          <p:cNvPr id="4" name="Afbeelding 3">
            <a:extLst>
              <a:ext uri="{FF2B5EF4-FFF2-40B4-BE49-F238E27FC236}">
                <a16:creationId xmlns:a16="http://schemas.microsoft.com/office/drawing/2014/main" id="{F09216CC-9A34-1293-86AE-299FEE290FE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0955" y="512403"/>
            <a:ext cx="4937919" cy="4631097"/>
          </a:xfrm>
          <a:prstGeom prst="rect">
            <a:avLst/>
          </a:prstGeom>
        </p:spPr>
      </p:pic>
      <p:sp>
        <p:nvSpPr>
          <p:cNvPr id="13" name="Pijl: rechts 12">
            <a:extLst>
              <a:ext uri="{FF2B5EF4-FFF2-40B4-BE49-F238E27FC236}">
                <a16:creationId xmlns:a16="http://schemas.microsoft.com/office/drawing/2014/main" id="{C60DC9B9-EA5A-3CAE-7806-293CE68E8490}"/>
              </a:ext>
            </a:extLst>
          </p:cNvPr>
          <p:cNvSpPr/>
          <p:nvPr/>
        </p:nvSpPr>
        <p:spPr>
          <a:xfrm>
            <a:off x="4910096" y="4449055"/>
            <a:ext cx="537884" cy="322730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  <p:sp>
        <p:nvSpPr>
          <p:cNvPr id="14" name="Tekstvak 13">
            <a:extLst>
              <a:ext uri="{FF2B5EF4-FFF2-40B4-BE49-F238E27FC236}">
                <a16:creationId xmlns:a16="http://schemas.microsoft.com/office/drawing/2014/main" id="{0EF636A2-588B-9FC9-1C1C-D8595FFB5F0C}"/>
              </a:ext>
            </a:extLst>
          </p:cNvPr>
          <p:cNvSpPr txBox="1"/>
          <p:nvPr/>
        </p:nvSpPr>
        <p:spPr>
          <a:xfrm>
            <a:off x="5570924" y="4355851"/>
            <a:ext cx="357307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BE" sz="2800" i="1" dirty="0"/>
              <a:t>Beleidsafstemming ….</a:t>
            </a:r>
          </a:p>
        </p:txBody>
      </p:sp>
      <p:sp>
        <p:nvSpPr>
          <p:cNvPr id="2" name="Tekstvak 1">
            <a:extLst>
              <a:ext uri="{FF2B5EF4-FFF2-40B4-BE49-F238E27FC236}">
                <a16:creationId xmlns:a16="http://schemas.microsoft.com/office/drawing/2014/main" id="{C08EF632-AA52-B03E-EF6C-00F80160CC1B}"/>
              </a:ext>
            </a:extLst>
          </p:cNvPr>
          <p:cNvSpPr txBox="1"/>
          <p:nvPr/>
        </p:nvSpPr>
        <p:spPr>
          <a:xfrm>
            <a:off x="5912603" y="1371600"/>
            <a:ext cx="2812943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2800" b="1" dirty="0"/>
              <a:t>Productiviteits-uitdaging speelt op elk overheidsniveau…</a:t>
            </a:r>
            <a:endParaRPr lang="nl-BE" sz="2800" b="1" dirty="0"/>
          </a:p>
        </p:txBody>
      </p:sp>
    </p:spTree>
    <p:extLst>
      <p:ext uri="{BB962C8B-B14F-4D97-AF65-F5344CB8AC3E}">
        <p14:creationId xmlns:p14="http://schemas.microsoft.com/office/powerpoint/2010/main" val="70423562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Afbeelding 5">
            <a:extLst>
              <a:ext uri="{FF2B5EF4-FFF2-40B4-BE49-F238E27FC236}">
                <a16:creationId xmlns:a16="http://schemas.microsoft.com/office/drawing/2014/main" id="{2861063C-D025-D84A-FB3D-6C42C7AF093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7717" y="2882216"/>
            <a:ext cx="2685395" cy="2120667"/>
          </a:xfrm>
          <a:prstGeom prst="rect">
            <a:avLst/>
          </a:prstGeom>
        </p:spPr>
      </p:pic>
      <p:pic>
        <p:nvPicPr>
          <p:cNvPr id="8" name="Afbeelding 7">
            <a:extLst>
              <a:ext uri="{FF2B5EF4-FFF2-40B4-BE49-F238E27FC236}">
                <a16:creationId xmlns:a16="http://schemas.microsoft.com/office/drawing/2014/main" id="{01A4C67E-AAE8-4548-5D3C-B328D3AD758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29838" y="1624308"/>
            <a:ext cx="4258847" cy="1461422"/>
          </a:xfrm>
          <a:prstGeom prst="rect">
            <a:avLst/>
          </a:prstGeom>
        </p:spPr>
      </p:pic>
      <p:sp>
        <p:nvSpPr>
          <p:cNvPr id="9" name="Tekstvak 8">
            <a:extLst>
              <a:ext uri="{FF2B5EF4-FFF2-40B4-BE49-F238E27FC236}">
                <a16:creationId xmlns:a16="http://schemas.microsoft.com/office/drawing/2014/main" id="{D2442A14-7D7D-1F76-086B-E957F86E04CC}"/>
              </a:ext>
            </a:extLst>
          </p:cNvPr>
          <p:cNvSpPr txBox="1"/>
          <p:nvPr/>
        </p:nvSpPr>
        <p:spPr>
          <a:xfrm>
            <a:off x="4475159" y="1269199"/>
            <a:ext cx="231049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2400" b="1" i="1" dirty="0">
                <a:solidFill>
                  <a:srgbClr val="FF0000"/>
                </a:solidFill>
                <a:ea typeface="+mj-ea"/>
                <a:cs typeface="+mj-cs"/>
              </a:rPr>
              <a:t>Europa</a:t>
            </a:r>
            <a:endParaRPr lang="nl-BE" sz="2400" b="1" i="1" dirty="0">
              <a:solidFill>
                <a:srgbClr val="FF0000"/>
              </a:solidFill>
              <a:ea typeface="+mj-ea"/>
              <a:cs typeface="+mj-cs"/>
            </a:endParaRPr>
          </a:p>
        </p:txBody>
      </p:sp>
      <p:sp>
        <p:nvSpPr>
          <p:cNvPr id="10" name="Tekstvak 9">
            <a:extLst>
              <a:ext uri="{FF2B5EF4-FFF2-40B4-BE49-F238E27FC236}">
                <a16:creationId xmlns:a16="http://schemas.microsoft.com/office/drawing/2014/main" id="{62DA35DE-14A3-EEE0-84B7-7F063ABF0B74}"/>
              </a:ext>
            </a:extLst>
          </p:cNvPr>
          <p:cNvSpPr txBox="1"/>
          <p:nvPr/>
        </p:nvSpPr>
        <p:spPr>
          <a:xfrm>
            <a:off x="6643089" y="2420551"/>
            <a:ext cx="231049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2400" b="1" i="1" dirty="0">
                <a:solidFill>
                  <a:srgbClr val="FF0000"/>
                </a:solidFill>
                <a:ea typeface="+mj-ea"/>
                <a:cs typeface="+mj-cs"/>
              </a:rPr>
              <a:t>België</a:t>
            </a:r>
            <a:endParaRPr lang="nl-BE" sz="2400" b="1" i="1" dirty="0">
              <a:solidFill>
                <a:srgbClr val="FF0000"/>
              </a:solidFill>
              <a:ea typeface="+mj-ea"/>
              <a:cs typeface="+mj-cs"/>
            </a:endParaRPr>
          </a:p>
        </p:txBody>
      </p:sp>
      <p:pic>
        <p:nvPicPr>
          <p:cNvPr id="12" name="Afbeelding 11">
            <a:extLst>
              <a:ext uri="{FF2B5EF4-FFF2-40B4-BE49-F238E27FC236}">
                <a16:creationId xmlns:a16="http://schemas.microsoft.com/office/drawing/2014/main" id="{8B83778F-B27F-5E82-E575-053FBC0E7E9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9446" y="3578814"/>
            <a:ext cx="2221549" cy="1344622"/>
          </a:xfrm>
          <a:prstGeom prst="rect">
            <a:avLst/>
          </a:prstGeom>
        </p:spPr>
      </p:pic>
      <p:sp>
        <p:nvSpPr>
          <p:cNvPr id="13" name="Tekstvak 12">
            <a:extLst>
              <a:ext uri="{FF2B5EF4-FFF2-40B4-BE49-F238E27FC236}">
                <a16:creationId xmlns:a16="http://schemas.microsoft.com/office/drawing/2014/main" id="{D8B2753E-8AAE-1806-DD5D-2C792EFA328E}"/>
              </a:ext>
            </a:extLst>
          </p:cNvPr>
          <p:cNvSpPr txBox="1"/>
          <p:nvPr/>
        </p:nvSpPr>
        <p:spPr>
          <a:xfrm>
            <a:off x="425791" y="3107516"/>
            <a:ext cx="231049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2400" b="1" i="1" dirty="0">
                <a:solidFill>
                  <a:srgbClr val="FF0000"/>
                </a:solidFill>
                <a:ea typeface="+mj-ea"/>
                <a:cs typeface="+mj-cs"/>
              </a:rPr>
              <a:t>Vlaanderen</a:t>
            </a:r>
            <a:endParaRPr lang="nl-BE" sz="2400" b="1" i="1" dirty="0">
              <a:solidFill>
                <a:srgbClr val="FF0000"/>
              </a:solidFill>
              <a:ea typeface="+mj-ea"/>
              <a:cs typeface="+mj-cs"/>
            </a:endParaRPr>
          </a:p>
        </p:txBody>
      </p:sp>
      <p:pic>
        <p:nvPicPr>
          <p:cNvPr id="14" name="Afbeelding 13">
            <a:extLst>
              <a:ext uri="{FF2B5EF4-FFF2-40B4-BE49-F238E27FC236}">
                <a16:creationId xmlns:a16="http://schemas.microsoft.com/office/drawing/2014/main" id="{4ACC8D23-9137-A809-F558-1247181D961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736284" y="3487749"/>
            <a:ext cx="1086021" cy="1526752"/>
          </a:xfrm>
          <a:prstGeom prst="rect">
            <a:avLst/>
          </a:prstGeom>
        </p:spPr>
      </p:pic>
      <p:pic>
        <p:nvPicPr>
          <p:cNvPr id="16" name="Afbeelding 15">
            <a:extLst>
              <a:ext uri="{FF2B5EF4-FFF2-40B4-BE49-F238E27FC236}">
                <a16:creationId xmlns:a16="http://schemas.microsoft.com/office/drawing/2014/main" id="{D97B186E-723B-25AC-CA34-0EFB3E48E10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578115" y="209192"/>
            <a:ext cx="1514998" cy="2581680"/>
          </a:xfrm>
          <a:prstGeom prst="rect">
            <a:avLst/>
          </a:prstGeom>
        </p:spPr>
      </p:pic>
      <p:pic>
        <p:nvPicPr>
          <p:cNvPr id="18" name="Afbeelding 17">
            <a:extLst>
              <a:ext uri="{FF2B5EF4-FFF2-40B4-BE49-F238E27FC236}">
                <a16:creationId xmlns:a16="http://schemas.microsoft.com/office/drawing/2014/main" id="{35B2E18E-A536-61F0-A20F-6EE0D55358D1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49806" y="128999"/>
            <a:ext cx="2547329" cy="1476520"/>
          </a:xfrm>
          <a:prstGeom prst="rect">
            <a:avLst/>
          </a:prstGeom>
        </p:spPr>
      </p:pic>
      <p:sp>
        <p:nvSpPr>
          <p:cNvPr id="19" name="Tekstvak 18">
            <a:extLst>
              <a:ext uri="{FF2B5EF4-FFF2-40B4-BE49-F238E27FC236}">
                <a16:creationId xmlns:a16="http://schemas.microsoft.com/office/drawing/2014/main" id="{ECB41EC7-2784-3A2E-24A2-D162200247A2}"/>
              </a:ext>
            </a:extLst>
          </p:cNvPr>
          <p:cNvSpPr txBox="1"/>
          <p:nvPr/>
        </p:nvSpPr>
        <p:spPr>
          <a:xfrm>
            <a:off x="2997135" y="128999"/>
            <a:ext cx="231049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2400" b="1" i="1" dirty="0">
                <a:solidFill>
                  <a:srgbClr val="FF0000"/>
                </a:solidFill>
                <a:ea typeface="+mj-ea"/>
                <a:cs typeface="+mj-cs"/>
              </a:rPr>
              <a:t>Mondiaal</a:t>
            </a:r>
            <a:endParaRPr lang="nl-BE" sz="2400" b="1" i="1" dirty="0">
              <a:solidFill>
                <a:srgbClr val="FF0000"/>
              </a:solidFill>
              <a:ea typeface="+mj-ea"/>
              <a:cs typeface="+mj-cs"/>
            </a:endParaRPr>
          </a:p>
        </p:txBody>
      </p:sp>
      <p:sp>
        <p:nvSpPr>
          <p:cNvPr id="2" name="Plusteken 1">
            <a:extLst>
              <a:ext uri="{FF2B5EF4-FFF2-40B4-BE49-F238E27FC236}">
                <a16:creationId xmlns:a16="http://schemas.microsoft.com/office/drawing/2014/main" id="{9A12A7D0-5248-B1D4-BE13-77BAE5968551}"/>
              </a:ext>
            </a:extLst>
          </p:cNvPr>
          <p:cNvSpPr/>
          <p:nvPr/>
        </p:nvSpPr>
        <p:spPr>
          <a:xfrm>
            <a:off x="4742481" y="2882216"/>
            <a:ext cx="379709" cy="387926"/>
          </a:xfrm>
          <a:prstGeom prst="mathPlus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  <p:pic>
        <p:nvPicPr>
          <p:cNvPr id="4" name="Afbeelding 3">
            <a:extLst>
              <a:ext uri="{FF2B5EF4-FFF2-40B4-BE49-F238E27FC236}">
                <a16:creationId xmlns:a16="http://schemas.microsoft.com/office/drawing/2014/main" id="{647BA803-5125-0D83-D970-E471AADEE075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150560" y="2542502"/>
            <a:ext cx="1228787" cy="1222437"/>
          </a:xfrm>
          <a:prstGeom prst="rect">
            <a:avLst/>
          </a:prstGeom>
        </p:spPr>
      </p:pic>
      <p:sp>
        <p:nvSpPr>
          <p:cNvPr id="5" name="Tekstvak 4">
            <a:extLst>
              <a:ext uri="{FF2B5EF4-FFF2-40B4-BE49-F238E27FC236}">
                <a16:creationId xmlns:a16="http://schemas.microsoft.com/office/drawing/2014/main" id="{B3874FCE-C9A5-D5AF-AE33-B2295631625F}"/>
              </a:ext>
            </a:extLst>
          </p:cNvPr>
          <p:cNvSpPr txBox="1"/>
          <p:nvPr/>
        </p:nvSpPr>
        <p:spPr>
          <a:xfrm>
            <a:off x="5017105" y="3689635"/>
            <a:ext cx="170141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1600" dirty="0" err="1">
                <a:solidFill>
                  <a:srgbClr val="0070C0"/>
                </a:solidFill>
              </a:rPr>
              <a:t>Draghi</a:t>
            </a:r>
            <a:r>
              <a:rPr lang="nl-NL" sz="1600" dirty="0">
                <a:solidFill>
                  <a:srgbClr val="0070C0"/>
                </a:solidFill>
              </a:rPr>
              <a:t>-rapport</a:t>
            </a:r>
            <a:endParaRPr lang="nl-BE" sz="1600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3142627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8DE7288-7124-EB92-5768-C308E662747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11846361-55C3-146C-D3F0-44B2D2CCCB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 sz="3200" i="1" dirty="0"/>
              <a:t>Vlaamse productiviteits- en competitiviteitsagenda (VCPA)</a:t>
            </a:r>
            <a:endParaRPr lang="en-BE" sz="2400" i="1" dirty="0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8CB45B83-34D7-2A3A-5EAC-871B34C2218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l-BE" dirty="0"/>
              <a:t>3</a:t>
            </a:r>
            <a:endParaRPr lang="en-BE" dirty="0"/>
          </a:p>
        </p:txBody>
      </p:sp>
    </p:spTree>
    <p:extLst>
      <p:ext uri="{BB962C8B-B14F-4D97-AF65-F5344CB8AC3E}">
        <p14:creationId xmlns:p14="http://schemas.microsoft.com/office/powerpoint/2010/main" val="259598684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04D995C-6361-EF4D-DFBF-6C1861DE439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el 2">
            <a:extLst>
              <a:ext uri="{FF2B5EF4-FFF2-40B4-BE49-F238E27FC236}">
                <a16:creationId xmlns:a16="http://schemas.microsoft.com/office/drawing/2014/main" id="{0CE56C4F-BE0E-2092-E218-BFAAEE9FA9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3186" y="111127"/>
            <a:ext cx="8036123" cy="593582"/>
          </a:xfrm>
        </p:spPr>
        <p:txBody>
          <a:bodyPr/>
          <a:lstStyle/>
          <a:p>
            <a:r>
              <a:rPr lang="nl-BE" sz="2400" dirty="0"/>
              <a:t>Voorafgaand aan Vlaams regeerakkoord 2024-2029…</a:t>
            </a:r>
          </a:p>
        </p:txBody>
      </p:sp>
      <p:pic>
        <p:nvPicPr>
          <p:cNvPr id="4" name="Afbeelding 3">
            <a:extLst>
              <a:ext uri="{FF2B5EF4-FFF2-40B4-BE49-F238E27FC236}">
                <a16:creationId xmlns:a16="http://schemas.microsoft.com/office/drawing/2014/main" id="{DF6E54DD-31AC-BC73-B85F-19919095CA4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73577" y="704709"/>
            <a:ext cx="2914064" cy="3981592"/>
          </a:xfrm>
          <a:prstGeom prst="rect">
            <a:avLst/>
          </a:prstGeom>
        </p:spPr>
      </p:pic>
      <p:sp>
        <p:nvSpPr>
          <p:cNvPr id="5" name="Tekstvak 4">
            <a:extLst>
              <a:ext uri="{FF2B5EF4-FFF2-40B4-BE49-F238E27FC236}">
                <a16:creationId xmlns:a16="http://schemas.microsoft.com/office/drawing/2014/main" id="{CCE6A6BB-19FD-9F5E-2707-D2EEE6B8AA59}"/>
              </a:ext>
            </a:extLst>
          </p:cNvPr>
          <p:cNvSpPr txBox="1"/>
          <p:nvPr/>
        </p:nvSpPr>
        <p:spPr>
          <a:xfrm>
            <a:off x="5277970" y="1978379"/>
            <a:ext cx="3328148" cy="10618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BE" sz="2100" i="1" dirty="0"/>
              <a:t>‘Systeemanalyse O&amp;O&amp;I en </a:t>
            </a:r>
          </a:p>
          <a:p>
            <a:r>
              <a:rPr lang="nl-BE" sz="2100" i="1" dirty="0"/>
              <a:t>uitgaventoetsing Vlaams beleid </a:t>
            </a:r>
            <a:r>
              <a:rPr lang="nl-BE" sz="2100" i="1" dirty="0" err="1"/>
              <a:t>i.k.v</a:t>
            </a:r>
            <a:r>
              <a:rPr lang="nl-BE" sz="2100" i="1" dirty="0"/>
              <a:t>. productiviteit’ </a:t>
            </a:r>
          </a:p>
        </p:txBody>
      </p:sp>
      <p:sp>
        <p:nvSpPr>
          <p:cNvPr id="6" name="Tekstvak 5">
            <a:extLst>
              <a:ext uri="{FF2B5EF4-FFF2-40B4-BE49-F238E27FC236}">
                <a16:creationId xmlns:a16="http://schemas.microsoft.com/office/drawing/2014/main" id="{65F797BA-C7E3-8A73-39E1-7FED93201AE0}"/>
              </a:ext>
            </a:extLst>
          </p:cNvPr>
          <p:cNvSpPr txBox="1"/>
          <p:nvPr/>
        </p:nvSpPr>
        <p:spPr>
          <a:xfrm>
            <a:off x="5415582" y="3598298"/>
            <a:ext cx="3509682" cy="7155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BE" sz="1350" dirty="0"/>
              <a:t>In 2024 uitgevoerd, op initiatief van het voormalige Departement EWI, </a:t>
            </a:r>
          </a:p>
          <a:p>
            <a:r>
              <a:rPr lang="nl-BE" sz="1350" dirty="0"/>
              <a:t>als </a:t>
            </a:r>
            <a:r>
              <a:rPr lang="nl-BE" sz="1350" dirty="0">
                <a:solidFill>
                  <a:srgbClr val="FF0000"/>
                </a:solidFill>
              </a:rPr>
              <a:t>bijdrage aan het nieuwe regeerakkoord</a:t>
            </a:r>
            <a:r>
              <a:rPr lang="nl-BE" sz="1350" dirty="0"/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5408799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Titel 1">
            <a:extLst>
              <a:ext uri="{FF2B5EF4-FFF2-40B4-BE49-F238E27FC236}">
                <a16:creationId xmlns:a16="http://schemas.microsoft.com/office/drawing/2014/main" id="{37A766EE-E2F8-4447-BB25-88C33C4C98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1356" y="74123"/>
            <a:ext cx="7886700" cy="681119"/>
          </a:xfrm>
        </p:spPr>
        <p:txBody>
          <a:bodyPr/>
          <a:lstStyle/>
          <a:p>
            <a:r>
              <a:rPr lang="nl-BE" sz="3000" b="1" dirty="0"/>
              <a:t>O&amp;O-intensiteit in Vlaanderen en België …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9B13C364-C4CB-B3B5-C4E7-A1D39C21EB1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1356" y="499205"/>
            <a:ext cx="7886701" cy="237762"/>
          </a:xfrm>
        </p:spPr>
        <p:txBody>
          <a:bodyPr/>
          <a:lstStyle/>
          <a:p>
            <a:r>
              <a:rPr lang="nl-BE" sz="1800" b="1" dirty="0">
                <a:solidFill>
                  <a:srgbClr val="FF0000"/>
                </a:solidFill>
              </a:rPr>
              <a:t>Met 3,52% bbp scoort Vlaanderen hoogste binnen de EU, zelfs 5</a:t>
            </a:r>
            <a:r>
              <a:rPr lang="nl-BE" sz="1800" b="1" baseline="30000" dirty="0">
                <a:solidFill>
                  <a:srgbClr val="FF0000"/>
                </a:solidFill>
              </a:rPr>
              <a:t>de</a:t>
            </a:r>
            <a:r>
              <a:rPr lang="nl-BE" sz="1800" b="1" dirty="0">
                <a:solidFill>
                  <a:srgbClr val="FF0000"/>
                </a:solidFill>
              </a:rPr>
              <a:t> wereldwijd! </a:t>
            </a:r>
            <a:endParaRPr lang="nl-BE" sz="1800" dirty="0">
              <a:solidFill>
                <a:srgbClr val="FF0000"/>
              </a:solidFill>
            </a:endParaRPr>
          </a:p>
        </p:txBody>
      </p:sp>
      <p:pic>
        <p:nvPicPr>
          <p:cNvPr id="11" name="Afbeelding 10">
            <a:extLst>
              <a:ext uri="{FF2B5EF4-FFF2-40B4-BE49-F238E27FC236}">
                <a16:creationId xmlns:a16="http://schemas.microsoft.com/office/drawing/2014/main" id="{8D995F0E-73BD-5BC3-11A2-9A2A2C1F57C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64240" y="755242"/>
            <a:ext cx="6138087" cy="3804736"/>
          </a:xfrm>
          <a:prstGeom prst="rect">
            <a:avLst/>
          </a:prstGeom>
        </p:spPr>
      </p:pic>
      <p:sp>
        <p:nvSpPr>
          <p:cNvPr id="12" name="Tekstvak 11">
            <a:extLst>
              <a:ext uri="{FF2B5EF4-FFF2-40B4-BE49-F238E27FC236}">
                <a16:creationId xmlns:a16="http://schemas.microsoft.com/office/drawing/2014/main" id="{74319209-05FD-F3F4-5B35-FE802B2EFC50}"/>
              </a:ext>
            </a:extLst>
          </p:cNvPr>
          <p:cNvSpPr txBox="1"/>
          <p:nvPr/>
        </p:nvSpPr>
        <p:spPr>
          <a:xfrm>
            <a:off x="1649002" y="1487185"/>
            <a:ext cx="970908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685800">
              <a:defRPr/>
            </a:pPr>
            <a:r>
              <a:rPr lang="nl-BE" sz="1050" b="1" dirty="0">
                <a:solidFill>
                  <a:srgbClr val="FF0000"/>
                </a:solidFill>
                <a:latin typeface="FlandersArtSans-Regular"/>
              </a:rPr>
              <a:t>3,52%</a:t>
            </a:r>
          </a:p>
        </p:txBody>
      </p:sp>
      <p:sp>
        <p:nvSpPr>
          <p:cNvPr id="13" name="Tekstvak 12">
            <a:extLst>
              <a:ext uri="{FF2B5EF4-FFF2-40B4-BE49-F238E27FC236}">
                <a16:creationId xmlns:a16="http://schemas.microsoft.com/office/drawing/2014/main" id="{C951D8BE-CD01-40B5-F0A9-052886D16C58}"/>
              </a:ext>
            </a:extLst>
          </p:cNvPr>
          <p:cNvSpPr txBox="1"/>
          <p:nvPr/>
        </p:nvSpPr>
        <p:spPr>
          <a:xfrm>
            <a:off x="3662375" y="2154842"/>
            <a:ext cx="970908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685800">
              <a:defRPr/>
            </a:pPr>
            <a:r>
              <a:rPr lang="nl-BE" sz="1050" b="1" dirty="0">
                <a:solidFill>
                  <a:srgbClr val="FF0000"/>
                </a:solidFill>
                <a:latin typeface="FlandersArtSans-Regular"/>
              </a:rPr>
              <a:t>2,3%</a:t>
            </a:r>
          </a:p>
        </p:txBody>
      </p:sp>
      <p:sp>
        <p:nvSpPr>
          <p:cNvPr id="15" name="Tekstvak 14">
            <a:extLst>
              <a:ext uri="{FF2B5EF4-FFF2-40B4-BE49-F238E27FC236}">
                <a16:creationId xmlns:a16="http://schemas.microsoft.com/office/drawing/2014/main" id="{ED0B8FF2-FEC7-35D1-5F2B-2FC33FC0DC6C}"/>
              </a:ext>
            </a:extLst>
          </p:cNvPr>
          <p:cNvSpPr txBox="1"/>
          <p:nvPr/>
        </p:nvSpPr>
        <p:spPr>
          <a:xfrm>
            <a:off x="2492479" y="1505460"/>
            <a:ext cx="970908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685800">
              <a:defRPr/>
            </a:pPr>
            <a:r>
              <a:rPr lang="nl-BE" sz="1050" b="1" dirty="0">
                <a:solidFill>
                  <a:srgbClr val="FF0000"/>
                </a:solidFill>
                <a:latin typeface="FlandersArtSans-Regular"/>
              </a:rPr>
              <a:t>3,41%</a:t>
            </a:r>
          </a:p>
        </p:txBody>
      </p:sp>
      <p:sp>
        <p:nvSpPr>
          <p:cNvPr id="16" name="Tekstvak 15">
            <a:extLst>
              <a:ext uri="{FF2B5EF4-FFF2-40B4-BE49-F238E27FC236}">
                <a16:creationId xmlns:a16="http://schemas.microsoft.com/office/drawing/2014/main" id="{D9785D55-234F-8122-F40B-8425F42D47B1}"/>
              </a:ext>
            </a:extLst>
          </p:cNvPr>
          <p:cNvSpPr txBox="1"/>
          <p:nvPr/>
        </p:nvSpPr>
        <p:spPr>
          <a:xfrm>
            <a:off x="3118208" y="1701087"/>
            <a:ext cx="970908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685800">
              <a:defRPr/>
            </a:pPr>
            <a:r>
              <a:rPr lang="nl-BE" sz="1050" b="1" dirty="0">
                <a:solidFill>
                  <a:srgbClr val="FF0000"/>
                </a:solidFill>
                <a:latin typeface="FlandersArtSans-Regular"/>
              </a:rPr>
              <a:t>3,13%</a:t>
            </a:r>
          </a:p>
        </p:txBody>
      </p:sp>
      <p:sp>
        <p:nvSpPr>
          <p:cNvPr id="17" name="Tekstvak 16">
            <a:extLst>
              <a:ext uri="{FF2B5EF4-FFF2-40B4-BE49-F238E27FC236}">
                <a16:creationId xmlns:a16="http://schemas.microsoft.com/office/drawing/2014/main" id="{FF8A00AB-5524-0BE9-6D15-068DBCDAF33B}"/>
              </a:ext>
            </a:extLst>
          </p:cNvPr>
          <p:cNvSpPr txBox="1"/>
          <p:nvPr/>
        </p:nvSpPr>
        <p:spPr>
          <a:xfrm>
            <a:off x="252640" y="4751085"/>
            <a:ext cx="6819471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685800">
              <a:defRPr/>
            </a:pPr>
            <a:r>
              <a:rPr lang="nl-BE" sz="1050" b="1" dirty="0">
                <a:solidFill>
                  <a:srgbClr val="000000"/>
                </a:solidFill>
                <a:latin typeface="FlandersArtSans-Regular"/>
              </a:rPr>
              <a:t>O&amp;O-intensiteit </a:t>
            </a:r>
            <a:r>
              <a:rPr lang="nl-BE" sz="1050" dirty="0">
                <a:solidFill>
                  <a:srgbClr val="000000"/>
                </a:solidFill>
                <a:latin typeface="FlandersArtSans-Regular"/>
              </a:rPr>
              <a:t>= </a:t>
            </a:r>
            <a:r>
              <a:rPr lang="nl-BE" sz="1050" b="1" dirty="0">
                <a:solidFill>
                  <a:srgbClr val="000000"/>
                </a:solidFill>
                <a:latin typeface="FlandersArtSans-Regular"/>
              </a:rPr>
              <a:t>alle O&amp;O uitgaven </a:t>
            </a:r>
            <a:r>
              <a:rPr lang="nl-BE" sz="1050" dirty="0">
                <a:solidFill>
                  <a:srgbClr val="000000"/>
                </a:solidFill>
                <a:latin typeface="FlandersArtSans-Regular"/>
              </a:rPr>
              <a:t>gedaan door de </a:t>
            </a:r>
            <a:r>
              <a:rPr lang="nl-BE" sz="1050" b="1" dirty="0">
                <a:solidFill>
                  <a:srgbClr val="000000"/>
                </a:solidFill>
                <a:latin typeface="FlandersArtSans-Regular"/>
              </a:rPr>
              <a:t>vier actoren samen </a:t>
            </a:r>
            <a:r>
              <a:rPr lang="nl-BE" sz="1050" dirty="0">
                <a:solidFill>
                  <a:srgbClr val="000000"/>
                </a:solidFill>
                <a:latin typeface="FlandersArtSans-Regular"/>
              </a:rPr>
              <a:t>(overheden + hoger </a:t>
            </a:r>
          </a:p>
          <a:p>
            <a:pPr defTabSz="685800">
              <a:defRPr/>
            </a:pPr>
            <a:r>
              <a:rPr lang="nl-BE" sz="1050" dirty="0">
                <a:solidFill>
                  <a:srgbClr val="000000"/>
                </a:solidFill>
                <a:latin typeface="FlandersArtSans-Regular"/>
              </a:rPr>
              <a:t>onderwijsinstellingen + bedrijven + non-profit organisaties) in één jaar, </a:t>
            </a:r>
            <a:r>
              <a:rPr lang="nl-BE" sz="1050" b="1" dirty="0">
                <a:solidFill>
                  <a:srgbClr val="000000"/>
                </a:solidFill>
                <a:latin typeface="FlandersArtSans-Regular"/>
              </a:rPr>
              <a:t>in % van het bbp </a:t>
            </a:r>
            <a:r>
              <a:rPr lang="nl-BE" sz="1050" dirty="0">
                <a:solidFill>
                  <a:srgbClr val="000000"/>
                </a:solidFill>
                <a:latin typeface="FlandersArtSans-Regular"/>
              </a:rPr>
              <a:t>van het land of de regio.</a:t>
            </a:r>
          </a:p>
        </p:txBody>
      </p:sp>
      <p:sp>
        <p:nvSpPr>
          <p:cNvPr id="2" name="Tekstvak 1">
            <a:extLst>
              <a:ext uri="{FF2B5EF4-FFF2-40B4-BE49-F238E27FC236}">
                <a16:creationId xmlns:a16="http://schemas.microsoft.com/office/drawing/2014/main" id="{CA8FDDFF-C7FE-868C-CB2B-4E5934C0DAB7}"/>
              </a:ext>
            </a:extLst>
          </p:cNvPr>
          <p:cNvSpPr txBox="1"/>
          <p:nvPr/>
        </p:nvSpPr>
        <p:spPr>
          <a:xfrm>
            <a:off x="4147829" y="2270258"/>
            <a:ext cx="970908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685800">
              <a:defRPr/>
            </a:pPr>
            <a:r>
              <a:rPr lang="nl-BE" sz="1050" b="1" dirty="0">
                <a:solidFill>
                  <a:srgbClr val="FF0000"/>
                </a:solidFill>
                <a:latin typeface="FlandersArtSans-Regular"/>
              </a:rPr>
              <a:t>2,11%</a:t>
            </a:r>
          </a:p>
        </p:txBody>
      </p:sp>
      <p:sp>
        <p:nvSpPr>
          <p:cNvPr id="4" name="Tekstvak 3">
            <a:extLst>
              <a:ext uri="{FF2B5EF4-FFF2-40B4-BE49-F238E27FC236}">
                <a16:creationId xmlns:a16="http://schemas.microsoft.com/office/drawing/2014/main" id="{11686E8E-C635-F7B8-266B-23593B92FBF7}"/>
              </a:ext>
            </a:extLst>
          </p:cNvPr>
          <p:cNvSpPr txBox="1"/>
          <p:nvPr/>
        </p:nvSpPr>
        <p:spPr>
          <a:xfrm>
            <a:off x="7451822" y="3224470"/>
            <a:ext cx="970908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685800">
              <a:defRPr/>
            </a:pPr>
            <a:r>
              <a:rPr lang="nl-BE" sz="1050" b="1" dirty="0">
                <a:solidFill>
                  <a:srgbClr val="FF0000"/>
                </a:solidFill>
                <a:latin typeface="FlandersArtSans-Regular"/>
              </a:rPr>
              <a:t>0,46%</a:t>
            </a:r>
          </a:p>
        </p:txBody>
      </p:sp>
      <p:sp>
        <p:nvSpPr>
          <p:cNvPr id="5" name="Tekstvak 4">
            <a:extLst>
              <a:ext uri="{FF2B5EF4-FFF2-40B4-BE49-F238E27FC236}">
                <a16:creationId xmlns:a16="http://schemas.microsoft.com/office/drawing/2014/main" id="{63A5E1DC-9F47-1948-24E5-35DB092B4DA8}"/>
              </a:ext>
            </a:extLst>
          </p:cNvPr>
          <p:cNvSpPr txBox="1"/>
          <p:nvPr/>
        </p:nvSpPr>
        <p:spPr>
          <a:xfrm>
            <a:off x="7366571" y="808637"/>
            <a:ext cx="1695236" cy="15465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685800">
              <a:defRPr/>
            </a:pPr>
            <a:r>
              <a:rPr lang="nl-BE" sz="1350" b="1" u="sng" dirty="0">
                <a:solidFill>
                  <a:srgbClr val="FF0000"/>
                </a:solidFill>
                <a:latin typeface="FlandersArtSans-Regular"/>
              </a:rPr>
              <a:t>Wereld rangschikking</a:t>
            </a:r>
          </a:p>
          <a:p>
            <a:pPr defTabSz="685800">
              <a:defRPr/>
            </a:pPr>
            <a:r>
              <a:rPr lang="nl-BE" sz="1350" b="1" dirty="0">
                <a:solidFill>
                  <a:srgbClr val="FF0000"/>
                </a:solidFill>
                <a:latin typeface="FlandersArtSans-Regular"/>
              </a:rPr>
              <a:t>1.  Israël 6%</a:t>
            </a:r>
          </a:p>
          <a:p>
            <a:pPr defTabSz="685800">
              <a:defRPr/>
            </a:pPr>
            <a:r>
              <a:rPr lang="nl-BE" sz="1350" b="1" dirty="0">
                <a:solidFill>
                  <a:srgbClr val="FF0000"/>
                </a:solidFill>
                <a:latin typeface="FlandersArtSans-Regular"/>
              </a:rPr>
              <a:t>2. Zuid-Korea 5,21 %</a:t>
            </a:r>
          </a:p>
          <a:p>
            <a:pPr defTabSz="685800">
              <a:defRPr/>
            </a:pPr>
            <a:r>
              <a:rPr lang="nl-BE" sz="1350" b="1" dirty="0">
                <a:solidFill>
                  <a:srgbClr val="FF0000"/>
                </a:solidFill>
                <a:latin typeface="FlandersArtSans-Regular"/>
              </a:rPr>
              <a:t>3. Taiwan 3,96%</a:t>
            </a:r>
          </a:p>
          <a:p>
            <a:pPr defTabSz="685800">
              <a:defRPr/>
            </a:pPr>
            <a:r>
              <a:rPr lang="nl-BE" sz="1350" b="1" dirty="0">
                <a:solidFill>
                  <a:srgbClr val="FF0000"/>
                </a:solidFill>
                <a:latin typeface="FlandersArtSans-Regular"/>
              </a:rPr>
              <a:t>4. VS 3,59%</a:t>
            </a:r>
          </a:p>
          <a:p>
            <a:pPr defTabSz="685800">
              <a:defRPr/>
            </a:pPr>
            <a:r>
              <a:rPr lang="nl-BE" sz="1350" b="1" dirty="0">
                <a:solidFill>
                  <a:srgbClr val="FF0000"/>
                </a:solidFill>
                <a:latin typeface="FlandersArtSans-Regular"/>
              </a:rPr>
              <a:t>5. Vlaanderen 3,52%</a:t>
            </a:r>
          </a:p>
        </p:txBody>
      </p:sp>
      <p:sp>
        <p:nvSpPr>
          <p:cNvPr id="6" name="Tekstvak 5">
            <a:extLst>
              <a:ext uri="{FF2B5EF4-FFF2-40B4-BE49-F238E27FC236}">
                <a16:creationId xmlns:a16="http://schemas.microsoft.com/office/drawing/2014/main" id="{1D4DA92C-34B4-F4E0-C52E-BBEE8F43DF7D}"/>
              </a:ext>
            </a:extLst>
          </p:cNvPr>
          <p:cNvSpPr txBox="1"/>
          <p:nvPr/>
        </p:nvSpPr>
        <p:spPr>
          <a:xfrm>
            <a:off x="252640" y="4414001"/>
            <a:ext cx="4573284" cy="30008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685800">
              <a:defRPr/>
            </a:pPr>
            <a:r>
              <a:rPr lang="nl-BE" sz="1350" dirty="0">
                <a:solidFill>
                  <a:srgbClr val="000000"/>
                </a:solidFill>
                <a:latin typeface="FlandersArtSans-Regular"/>
                <a:hlinkClick r:id="rId4"/>
              </a:rPr>
              <a:t>Zie O&amp;O-intensiteit | Vlaanderen.be</a:t>
            </a:r>
            <a:endParaRPr lang="nl-BE" sz="1350" dirty="0">
              <a:solidFill>
                <a:srgbClr val="000000"/>
              </a:solidFill>
              <a:latin typeface="FlandersArtSans-Regular"/>
            </a:endParaRPr>
          </a:p>
        </p:txBody>
      </p:sp>
    </p:spTree>
    <p:extLst>
      <p:ext uri="{BB962C8B-B14F-4D97-AF65-F5344CB8AC3E}">
        <p14:creationId xmlns:p14="http://schemas.microsoft.com/office/powerpoint/2010/main" val="128968670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kstvak 1">
            <a:extLst>
              <a:ext uri="{FF2B5EF4-FFF2-40B4-BE49-F238E27FC236}">
                <a16:creationId xmlns:a16="http://schemas.microsoft.com/office/drawing/2014/main" id="{128F4CC2-720D-F5BE-7DF3-5D5463DDE7A6}"/>
              </a:ext>
            </a:extLst>
          </p:cNvPr>
          <p:cNvSpPr txBox="1"/>
          <p:nvPr/>
        </p:nvSpPr>
        <p:spPr>
          <a:xfrm>
            <a:off x="372004" y="270594"/>
            <a:ext cx="8381578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685800">
              <a:defRPr/>
            </a:pPr>
            <a:r>
              <a:rPr lang="nl-BE" sz="1500" b="1" dirty="0">
                <a:solidFill>
                  <a:srgbClr val="0070C0"/>
                </a:solidFill>
                <a:latin typeface="FlandersArtSans-Regular"/>
              </a:rPr>
              <a:t>De systeemanalyse O&amp;O&amp;I en de uitgaventoetsing productiviteit tracht daarom een antwoord te formuleren op de vraag waarom die </a:t>
            </a:r>
            <a:r>
              <a:rPr lang="nl-BE" sz="1500" b="1" dirty="0">
                <a:solidFill>
                  <a:srgbClr val="FF0000"/>
                </a:solidFill>
                <a:latin typeface="FlandersArtSans-Regular"/>
              </a:rPr>
              <a:t>hoge O&amp;O-intensiteit </a:t>
            </a:r>
            <a:r>
              <a:rPr lang="nl-BE" sz="1500" b="1" dirty="0">
                <a:solidFill>
                  <a:srgbClr val="0070C0"/>
                </a:solidFill>
                <a:latin typeface="FlandersArtSans-Regular"/>
              </a:rPr>
              <a:t>in Vlaanderen (en België) en de </a:t>
            </a:r>
            <a:r>
              <a:rPr lang="nl-BE" sz="1500" b="1" dirty="0">
                <a:solidFill>
                  <a:srgbClr val="FF0000"/>
                </a:solidFill>
                <a:latin typeface="FlandersArtSans-Regular"/>
              </a:rPr>
              <a:t>hoge inzet van overheidsmiddelen daarvoor, </a:t>
            </a:r>
            <a:r>
              <a:rPr lang="nl-BE" sz="1500" b="1" dirty="0">
                <a:solidFill>
                  <a:srgbClr val="0070C0"/>
                </a:solidFill>
                <a:latin typeface="FlandersArtSans-Regular"/>
              </a:rPr>
              <a:t>zich niet (of onvoldoende) in een hoge productiviteitsgroei en een hoge economische groei vertaalt. </a:t>
            </a:r>
          </a:p>
          <a:p>
            <a:pPr defTabSz="685800">
              <a:defRPr/>
            </a:pPr>
            <a:endParaRPr lang="nl-BE" b="1" dirty="0">
              <a:solidFill>
                <a:srgbClr val="FF0000"/>
              </a:solidFill>
              <a:latin typeface="FlandersArtSans-Regular"/>
            </a:endParaRPr>
          </a:p>
          <a:p>
            <a:pPr defTabSz="685800">
              <a:defRPr/>
            </a:pPr>
            <a:r>
              <a:rPr lang="nl-BE" b="1" dirty="0">
                <a:solidFill>
                  <a:srgbClr val="FF0000"/>
                </a:solidFill>
                <a:latin typeface="FlandersArtSans-Regular"/>
              </a:rPr>
              <a:t>             </a:t>
            </a:r>
            <a:r>
              <a:rPr lang="nl-BE" b="1" dirty="0">
                <a:solidFill>
                  <a:srgbClr val="000000"/>
                </a:solidFill>
                <a:latin typeface="FlandersArtSans-Regular"/>
              </a:rPr>
              <a:t>Consensusopvatting economische theorie én innovatie-literatuur:</a:t>
            </a:r>
          </a:p>
        </p:txBody>
      </p:sp>
      <p:sp>
        <p:nvSpPr>
          <p:cNvPr id="4" name="Tekstvak 3">
            <a:extLst>
              <a:ext uri="{FF2B5EF4-FFF2-40B4-BE49-F238E27FC236}">
                <a16:creationId xmlns:a16="http://schemas.microsoft.com/office/drawing/2014/main" id="{659DE31D-899A-AC8F-23E7-8AF5E3388462}"/>
              </a:ext>
            </a:extLst>
          </p:cNvPr>
          <p:cNvSpPr txBox="1"/>
          <p:nvPr/>
        </p:nvSpPr>
        <p:spPr>
          <a:xfrm>
            <a:off x="2214189" y="2097956"/>
            <a:ext cx="248891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685800">
              <a:defRPr/>
            </a:pPr>
            <a:r>
              <a:rPr lang="nl-BE" b="1" dirty="0">
                <a:solidFill>
                  <a:srgbClr val="000000"/>
                </a:solidFill>
                <a:latin typeface="FlandersArtSans-Regular"/>
              </a:rPr>
              <a:t>hoge O&amp;O-intensiteit</a:t>
            </a:r>
          </a:p>
        </p:txBody>
      </p:sp>
      <p:sp>
        <p:nvSpPr>
          <p:cNvPr id="5" name="Tekstvak 4">
            <a:extLst>
              <a:ext uri="{FF2B5EF4-FFF2-40B4-BE49-F238E27FC236}">
                <a16:creationId xmlns:a16="http://schemas.microsoft.com/office/drawing/2014/main" id="{44B4926A-B3CF-27D6-D094-37D57DF12A91}"/>
              </a:ext>
            </a:extLst>
          </p:cNvPr>
          <p:cNvSpPr txBox="1"/>
          <p:nvPr/>
        </p:nvSpPr>
        <p:spPr>
          <a:xfrm>
            <a:off x="1380590" y="2995042"/>
            <a:ext cx="377318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685800">
              <a:defRPr/>
            </a:pPr>
            <a:r>
              <a:rPr lang="nl-BE" b="1" dirty="0">
                <a:solidFill>
                  <a:srgbClr val="000000"/>
                </a:solidFill>
                <a:latin typeface="FlandersArtSans-Regular"/>
              </a:rPr>
              <a:t>(potentieel) hoge productiviteitsgroei</a:t>
            </a:r>
          </a:p>
        </p:txBody>
      </p:sp>
      <p:sp>
        <p:nvSpPr>
          <p:cNvPr id="6" name="Tekstvak 5">
            <a:extLst>
              <a:ext uri="{FF2B5EF4-FFF2-40B4-BE49-F238E27FC236}">
                <a16:creationId xmlns:a16="http://schemas.microsoft.com/office/drawing/2014/main" id="{1A32F14A-DC77-9372-9718-23E06AF0A79C}"/>
              </a:ext>
            </a:extLst>
          </p:cNvPr>
          <p:cNvSpPr txBox="1"/>
          <p:nvPr/>
        </p:nvSpPr>
        <p:spPr>
          <a:xfrm>
            <a:off x="1482256" y="3903051"/>
            <a:ext cx="367151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685800">
              <a:defRPr/>
            </a:pPr>
            <a:r>
              <a:rPr lang="nl-BE" b="1" dirty="0">
                <a:solidFill>
                  <a:srgbClr val="000000"/>
                </a:solidFill>
                <a:latin typeface="FlandersArtSans-Regular"/>
              </a:rPr>
              <a:t>(potentieel) hoge economische groei</a:t>
            </a:r>
          </a:p>
        </p:txBody>
      </p:sp>
      <p:sp>
        <p:nvSpPr>
          <p:cNvPr id="7" name="Pijl: omlaag 6">
            <a:extLst>
              <a:ext uri="{FF2B5EF4-FFF2-40B4-BE49-F238E27FC236}">
                <a16:creationId xmlns:a16="http://schemas.microsoft.com/office/drawing/2014/main" id="{FC86CCF6-CA55-FCED-5DC9-4E3C36EB7010}"/>
              </a:ext>
            </a:extLst>
          </p:cNvPr>
          <p:cNvSpPr/>
          <p:nvPr/>
        </p:nvSpPr>
        <p:spPr>
          <a:xfrm>
            <a:off x="3020603" y="2526171"/>
            <a:ext cx="246580" cy="346249"/>
          </a:xfrm>
          <a:prstGeom prst="down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>
              <a:defRPr/>
            </a:pPr>
            <a:endParaRPr lang="nl-BE" sz="1350">
              <a:solidFill>
                <a:srgbClr val="FFFFFF"/>
              </a:solidFill>
              <a:latin typeface="FlandersArtSans-Regular"/>
            </a:endParaRPr>
          </a:p>
        </p:txBody>
      </p:sp>
      <p:sp>
        <p:nvSpPr>
          <p:cNvPr id="8" name="Pijl: omlaag 7">
            <a:extLst>
              <a:ext uri="{FF2B5EF4-FFF2-40B4-BE49-F238E27FC236}">
                <a16:creationId xmlns:a16="http://schemas.microsoft.com/office/drawing/2014/main" id="{61D3202A-B0AA-59BA-21B5-2B023CF01D71}"/>
              </a:ext>
            </a:extLst>
          </p:cNvPr>
          <p:cNvSpPr/>
          <p:nvPr/>
        </p:nvSpPr>
        <p:spPr>
          <a:xfrm>
            <a:off x="3020603" y="3454276"/>
            <a:ext cx="246580" cy="346249"/>
          </a:xfrm>
          <a:prstGeom prst="down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>
              <a:defRPr/>
            </a:pPr>
            <a:endParaRPr lang="nl-BE" sz="1350">
              <a:solidFill>
                <a:srgbClr val="FFFFFF"/>
              </a:solidFill>
              <a:latin typeface="FlandersArtSans-Regular"/>
            </a:endParaRPr>
          </a:p>
        </p:txBody>
      </p:sp>
      <p:sp>
        <p:nvSpPr>
          <p:cNvPr id="9" name="Tekstvak 8">
            <a:extLst>
              <a:ext uri="{FF2B5EF4-FFF2-40B4-BE49-F238E27FC236}">
                <a16:creationId xmlns:a16="http://schemas.microsoft.com/office/drawing/2014/main" id="{4F871B7F-1702-A194-BD0D-6CF5CF418050}"/>
              </a:ext>
            </a:extLst>
          </p:cNvPr>
          <p:cNvSpPr txBox="1"/>
          <p:nvPr/>
        </p:nvSpPr>
        <p:spPr>
          <a:xfrm>
            <a:off x="5358508" y="2072552"/>
            <a:ext cx="2402435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685800">
              <a:defRPr/>
            </a:pPr>
            <a:r>
              <a:rPr lang="nl-BE" b="1" i="1" dirty="0">
                <a:solidFill>
                  <a:srgbClr val="1491BB">
                    <a:lumMod val="75000"/>
                  </a:srgbClr>
                </a:solidFill>
                <a:latin typeface="FlandersArtSans-Regular"/>
              </a:rPr>
              <a:t>Waarom zien we dit verband niet (of onvoldoende) </a:t>
            </a:r>
          </a:p>
          <a:p>
            <a:pPr defTabSz="685800">
              <a:defRPr/>
            </a:pPr>
            <a:r>
              <a:rPr lang="nl-BE" b="1" i="1" dirty="0">
                <a:solidFill>
                  <a:srgbClr val="1491BB">
                    <a:lumMod val="75000"/>
                  </a:srgbClr>
                </a:solidFill>
                <a:latin typeface="FlandersArtSans-Regular"/>
              </a:rPr>
              <a:t>in Vlaanderen en België?</a:t>
            </a:r>
          </a:p>
        </p:txBody>
      </p:sp>
      <p:sp>
        <p:nvSpPr>
          <p:cNvPr id="10" name="Pijl: gebogen omhoog 9">
            <a:extLst>
              <a:ext uri="{FF2B5EF4-FFF2-40B4-BE49-F238E27FC236}">
                <a16:creationId xmlns:a16="http://schemas.microsoft.com/office/drawing/2014/main" id="{0A1133A1-F299-571F-EF5E-2FC80733C0D6}"/>
              </a:ext>
            </a:extLst>
          </p:cNvPr>
          <p:cNvSpPr/>
          <p:nvPr/>
        </p:nvSpPr>
        <p:spPr>
          <a:xfrm rot="5400000">
            <a:off x="5777280" y="3657348"/>
            <a:ext cx="323636" cy="368599"/>
          </a:xfrm>
          <a:prstGeom prst="bentUp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>
              <a:defRPr/>
            </a:pPr>
            <a:endParaRPr lang="nl-BE" sz="1350">
              <a:solidFill>
                <a:srgbClr val="FFFFFF"/>
              </a:solidFill>
              <a:latin typeface="FlandersArtSans-Regular"/>
            </a:endParaRPr>
          </a:p>
        </p:txBody>
      </p:sp>
      <p:sp>
        <p:nvSpPr>
          <p:cNvPr id="11" name="Tekstvak 10">
            <a:extLst>
              <a:ext uri="{FF2B5EF4-FFF2-40B4-BE49-F238E27FC236}">
                <a16:creationId xmlns:a16="http://schemas.microsoft.com/office/drawing/2014/main" id="{B735DF27-4C11-71C3-528C-8E197E125014}"/>
              </a:ext>
            </a:extLst>
          </p:cNvPr>
          <p:cNvSpPr txBox="1"/>
          <p:nvPr/>
        </p:nvSpPr>
        <p:spPr>
          <a:xfrm>
            <a:off x="6328131" y="3487552"/>
            <a:ext cx="281587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685800">
              <a:defRPr/>
            </a:pPr>
            <a:r>
              <a:rPr lang="nl-BE" sz="1500" b="1" dirty="0">
                <a:solidFill>
                  <a:srgbClr val="1491BB">
                    <a:lumMod val="75000"/>
                  </a:srgbClr>
                </a:solidFill>
                <a:latin typeface="FlandersArtSans-Regular"/>
              </a:rPr>
              <a:t>Bredere kijk dan O&amp;O-kijk nodig  -&gt; daartoe </a:t>
            </a:r>
            <a:r>
              <a:rPr lang="nl-BE" sz="1500" b="1" dirty="0">
                <a:solidFill>
                  <a:srgbClr val="FF0000"/>
                </a:solidFill>
                <a:latin typeface="FlandersArtSans-Regular"/>
              </a:rPr>
              <a:t>‘</a:t>
            </a:r>
            <a:r>
              <a:rPr lang="nl-BE" sz="1500" b="1" dirty="0" err="1">
                <a:solidFill>
                  <a:srgbClr val="FF0000"/>
                </a:solidFill>
                <a:latin typeface="FlandersArtSans-Regular"/>
              </a:rPr>
              <a:t>systeem-analyse</a:t>
            </a:r>
            <a:r>
              <a:rPr lang="nl-BE" sz="1500" b="1" dirty="0">
                <a:solidFill>
                  <a:srgbClr val="FF0000"/>
                </a:solidFill>
                <a:latin typeface="FlandersArtSans-Regular"/>
              </a:rPr>
              <a:t> O&amp;O&amp;I’ </a:t>
            </a:r>
            <a:r>
              <a:rPr lang="nl-BE" sz="1500" b="1" dirty="0">
                <a:solidFill>
                  <a:srgbClr val="000000"/>
                </a:solidFill>
                <a:latin typeface="FlandersArtSans-Regular"/>
              </a:rPr>
              <a:t>en</a:t>
            </a:r>
            <a:r>
              <a:rPr lang="nl-BE" sz="1500" b="1" dirty="0">
                <a:solidFill>
                  <a:srgbClr val="FF0000"/>
                </a:solidFill>
                <a:latin typeface="FlandersArtSans-Regular"/>
              </a:rPr>
              <a:t> ‘uitgaventoetsing productiviteit’ </a:t>
            </a:r>
          </a:p>
        </p:txBody>
      </p:sp>
      <p:sp>
        <p:nvSpPr>
          <p:cNvPr id="3" name="Pijl: omlaag 2">
            <a:extLst>
              <a:ext uri="{FF2B5EF4-FFF2-40B4-BE49-F238E27FC236}">
                <a16:creationId xmlns:a16="http://schemas.microsoft.com/office/drawing/2014/main" id="{20E28750-B7D5-33CC-39F1-EEA5F76685A2}"/>
              </a:ext>
            </a:extLst>
          </p:cNvPr>
          <p:cNvSpPr/>
          <p:nvPr/>
        </p:nvSpPr>
        <p:spPr>
          <a:xfrm rot="2611531">
            <a:off x="5657301" y="4159060"/>
            <a:ext cx="199763" cy="547110"/>
          </a:xfrm>
          <a:prstGeom prst="down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>
              <a:defRPr/>
            </a:pPr>
            <a:endParaRPr lang="nl-BE" sz="1350">
              <a:solidFill>
                <a:srgbClr val="FFFFFF"/>
              </a:solidFill>
              <a:latin typeface="FlandersArtSans-Regular"/>
            </a:endParaRPr>
          </a:p>
        </p:txBody>
      </p:sp>
      <p:sp>
        <p:nvSpPr>
          <p:cNvPr id="12" name="Tekstvak 11">
            <a:extLst>
              <a:ext uri="{FF2B5EF4-FFF2-40B4-BE49-F238E27FC236}">
                <a16:creationId xmlns:a16="http://schemas.microsoft.com/office/drawing/2014/main" id="{71F040E7-68BB-604C-898C-FC7BE4C870F6}"/>
              </a:ext>
            </a:extLst>
          </p:cNvPr>
          <p:cNvSpPr txBox="1"/>
          <p:nvPr/>
        </p:nvSpPr>
        <p:spPr>
          <a:xfrm>
            <a:off x="2865161" y="4688640"/>
            <a:ext cx="377318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BE" i="1" dirty="0" err="1"/>
              <a:t>Caveat</a:t>
            </a:r>
            <a:r>
              <a:rPr lang="nl-BE" i="1" dirty="0"/>
              <a:t>: … beetje een ‘</a:t>
            </a:r>
            <a:r>
              <a:rPr lang="nl-BE" i="1" dirty="0">
                <a:solidFill>
                  <a:srgbClr val="FF0000"/>
                </a:solidFill>
              </a:rPr>
              <a:t>puzzel’ ...</a:t>
            </a:r>
          </a:p>
        </p:txBody>
      </p:sp>
    </p:spTree>
    <p:extLst>
      <p:ext uri="{BB962C8B-B14F-4D97-AF65-F5344CB8AC3E}">
        <p14:creationId xmlns:p14="http://schemas.microsoft.com/office/powerpoint/2010/main" val="73564518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C0A37FC-08B5-3DA3-FB39-F380EABAE98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Afbeelding 1">
            <a:extLst>
              <a:ext uri="{FF2B5EF4-FFF2-40B4-BE49-F238E27FC236}">
                <a16:creationId xmlns:a16="http://schemas.microsoft.com/office/drawing/2014/main" id="{E55A8F6E-4AA2-D434-12FA-EAB74BAC0A9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8088" y="567697"/>
            <a:ext cx="3178682" cy="4436183"/>
          </a:xfrm>
          <a:prstGeom prst="rect">
            <a:avLst/>
          </a:prstGeom>
        </p:spPr>
      </p:pic>
      <p:pic>
        <p:nvPicPr>
          <p:cNvPr id="3" name="Afbeelding 2">
            <a:extLst>
              <a:ext uri="{FF2B5EF4-FFF2-40B4-BE49-F238E27FC236}">
                <a16:creationId xmlns:a16="http://schemas.microsoft.com/office/drawing/2014/main" id="{40A21C22-D502-FCEC-2994-22DE8648EC3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16110" y="1685678"/>
            <a:ext cx="4597156" cy="1633868"/>
          </a:xfrm>
          <a:prstGeom prst="rect">
            <a:avLst/>
          </a:prstGeom>
        </p:spPr>
      </p:pic>
      <p:sp>
        <p:nvSpPr>
          <p:cNvPr id="4" name="Tekstvak 3">
            <a:extLst>
              <a:ext uri="{FF2B5EF4-FFF2-40B4-BE49-F238E27FC236}">
                <a16:creationId xmlns:a16="http://schemas.microsoft.com/office/drawing/2014/main" id="{30911780-F74A-21BE-79E4-A1FEE2E9BDD1}"/>
              </a:ext>
            </a:extLst>
          </p:cNvPr>
          <p:cNvSpPr txBox="1"/>
          <p:nvPr/>
        </p:nvSpPr>
        <p:spPr>
          <a:xfrm>
            <a:off x="4116109" y="410135"/>
            <a:ext cx="4725332" cy="10387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BE" sz="2100" b="1" dirty="0">
                <a:solidFill>
                  <a:srgbClr val="FF0000"/>
                </a:solidFill>
              </a:rPr>
              <a:t>Oproep in De TIJD op 24 april 2024, </a:t>
            </a:r>
          </a:p>
          <a:p>
            <a:endParaRPr lang="nl-BE" sz="1350" b="1" dirty="0">
              <a:solidFill>
                <a:srgbClr val="FF0000"/>
              </a:solidFill>
            </a:endParaRPr>
          </a:p>
          <a:p>
            <a:r>
              <a:rPr lang="nl-BE" sz="1350" b="1" dirty="0">
                <a:solidFill>
                  <a:srgbClr val="FF0000"/>
                </a:solidFill>
              </a:rPr>
              <a:t>midden in verkiezingscampagne Vlaamse, federale en Europese  verkiezingen van 9 juni 2024 …</a:t>
            </a:r>
          </a:p>
        </p:txBody>
      </p:sp>
    </p:spTree>
    <p:extLst>
      <p:ext uri="{BB962C8B-B14F-4D97-AF65-F5344CB8AC3E}">
        <p14:creationId xmlns:p14="http://schemas.microsoft.com/office/powerpoint/2010/main" val="354953564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562AE88-A420-4A1C-013B-C82F8E7AB4E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Afbeelding 3">
            <a:extLst>
              <a:ext uri="{FF2B5EF4-FFF2-40B4-BE49-F238E27FC236}">
                <a16:creationId xmlns:a16="http://schemas.microsoft.com/office/drawing/2014/main" id="{F72F6560-48AE-B1A3-CA4A-603D63FC79C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3848" y="683880"/>
            <a:ext cx="2226637" cy="2088282"/>
          </a:xfrm>
          <a:prstGeom prst="rect">
            <a:avLst/>
          </a:prstGeom>
        </p:spPr>
      </p:pic>
      <p:sp>
        <p:nvSpPr>
          <p:cNvPr id="13" name="Titel 1">
            <a:extLst>
              <a:ext uri="{FF2B5EF4-FFF2-40B4-BE49-F238E27FC236}">
                <a16:creationId xmlns:a16="http://schemas.microsoft.com/office/drawing/2014/main" id="{B9361500-7EE8-2F32-0E58-41A6D046AC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5497" y="98356"/>
            <a:ext cx="8481770" cy="837000"/>
          </a:xfrm>
        </p:spPr>
        <p:txBody>
          <a:bodyPr/>
          <a:lstStyle/>
          <a:p>
            <a:r>
              <a:rPr lang="nl-BE" sz="2400" b="1" dirty="0">
                <a:solidFill>
                  <a:srgbClr val="FF0000"/>
                </a:solidFill>
              </a:rPr>
              <a:t>Focus: </a:t>
            </a:r>
            <a:r>
              <a:rPr lang="nl-BE" sz="2400" b="1" dirty="0">
                <a:solidFill>
                  <a:schemeClr val="tx1"/>
                </a:solidFill>
              </a:rPr>
              <a:t>Vlaamse regering -&gt; </a:t>
            </a:r>
            <a:r>
              <a:rPr lang="nl-BE" sz="2000" b="1" dirty="0">
                <a:solidFill>
                  <a:schemeClr val="tx1"/>
                </a:solidFill>
              </a:rPr>
              <a:t>30 september 2024</a:t>
            </a:r>
            <a:br>
              <a:rPr lang="nl-BE" sz="2000" b="1" dirty="0">
                <a:solidFill>
                  <a:schemeClr val="tx1"/>
                </a:solidFill>
              </a:rPr>
            </a:br>
            <a:br>
              <a:rPr lang="nl-BE" sz="2000" b="1" dirty="0">
                <a:solidFill>
                  <a:schemeClr val="tx1"/>
                </a:solidFill>
              </a:rPr>
            </a:br>
            <a:endParaRPr lang="nl-BE" sz="2000" b="1" dirty="0">
              <a:solidFill>
                <a:schemeClr val="tx1"/>
              </a:solidFill>
            </a:endParaRPr>
          </a:p>
        </p:txBody>
      </p:sp>
      <p:pic>
        <p:nvPicPr>
          <p:cNvPr id="5" name="Afbeelding 4">
            <a:extLst>
              <a:ext uri="{FF2B5EF4-FFF2-40B4-BE49-F238E27FC236}">
                <a16:creationId xmlns:a16="http://schemas.microsoft.com/office/drawing/2014/main" id="{B0448E3B-730A-629F-5875-0E3F7FB79C3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66145" y="1031994"/>
            <a:ext cx="5663132" cy="3639278"/>
          </a:xfrm>
          <a:prstGeom prst="rect">
            <a:avLst/>
          </a:prstGeom>
        </p:spPr>
      </p:pic>
      <p:sp>
        <p:nvSpPr>
          <p:cNvPr id="6" name="Tekstvak 5">
            <a:extLst>
              <a:ext uri="{FF2B5EF4-FFF2-40B4-BE49-F238E27FC236}">
                <a16:creationId xmlns:a16="http://schemas.microsoft.com/office/drawing/2014/main" id="{F10E9D2A-E346-69D0-BE14-9DB8C3168717}"/>
              </a:ext>
            </a:extLst>
          </p:cNvPr>
          <p:cNvSpPr txBox="1"/>
          <p:nvPr/>
        </p:nvSpPr>
        <p:spPr>
          <a:xfrm>
            <a:off x="614723" y="4044121"/>
            <a:ext cx="274948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BE" sz="2400" b="1" i="1" dirty="0"/>
              <a:t>Regering Diependaele</a:t>
            </a:r>
          </a:p>
        </p:txBody>
      </p:sp>
    </p:spTree>
    <p:extLst>
      <p:ext uri="{BB962C8B-B14F-4D97-AF65-F5344CB8AC3E}">
        <p14:creationId xmlns:p14="http://schemas.microsoft.com/office/powerpoint/2010/main" val="155812873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113AC46-7384-5690-8DAA-E51E2E2B26B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el 1">
            <a:extLst>
              <a:ext uri="{FF2B5EF4-FFF2-40B4-BE49-F238E27FC236}">
                <a16:creationId xmlns:a16="http://schemas.microsoft.com/office/drawing/2014/main" id="{2C83B3B0-D9E0-A8C8-C4B6-C94CB09BDF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3767" y="76813"/>
            <a:ext cx="8364314" cy="837000"/>
          </a:xfrm>
        </p:spPr>
        <p:txBody>
          <a:bodyPr/>
          <a:lstStyle/>
          <a:p>
            <a:r>
              <a:rPr lang="nl-BE" dirty="0"/>
              <a:t>Mededeling Vlaamse Regering: 14 februari 2025</a:t>
            </a:r>
            <a:br>
              <a:rPr lang="nl-BE" sz="2000" b="1" dirty="0">
                <a:solidFill>
                  <a:srgbClr val="FF0000"/>
                </a:solidFill>
              </a:rPr>
            </a:br>
            <a:endParaRPr lang="nl-BE" sz="2000" b="1" dirty="0"/>
          </a:p>
        </p:txBody>
      </p:sp>
      <p:pic>
        <p:nvPicPr>
          <p:cNvPr id="5" name="Afbeelding 4">
            <a:extLst>
              <a:ext uri="{FF2B5EF4-FFF2-40B4-BE49-F238E27FC236}">
                <a16:creationId xmlns:a16="http://schemas.microsoft.com/office/drawing/2014/main" id="{886C67E1-0311-00BD-F2FB-0313F902147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09982" y="737630"/>
            <a:ext cx="3079378" cy="4329057"/>
          </a:xfrm>
          <a:prstGeom prst="rect">
            <a:avLst/>
          </a:prstGeom>
        </p:spPr>
      </p:pic>
      <p:pic>
        <p:nvPicPr>
          <p:cNvPr id="3" name="Afbeelding 2">
            <a:extLst>
              <a:ext uri="{FF2B5EF4-FFF2-40B4-BE49-F238E27FC236}">
                <a16:creationId xmlns:a16="http://schemas.microsoft.com/office/drawing/2014/main" id="{2EE88C82-3C5E-56D4-3730-9471A7D4982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72502" y="665629"/>
            <a:ext cx="3390567" cy="39332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0288781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5EDFA93-A294-DB12-E888-B7866C96669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el 1">
            <a:extLst>
              <a:ext uri="{FF2B5EF4-FFF2-40B4-BE49-F238E27FC236}">
                <a16:creationId xmlns:a16="http://schemas.microsoft.com/office/drawing/2014/main" id="{5B64A146-D8A1-90AA-48D9-D02F727306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4886" y="69601"/>
            <a:ext cx="8364314" cy="837000"/>
          </a:xfrm>
        </p:spPr>
        <p:txBody>
          <a:bodyPr/>
          <a:lstStyle/>
          <a:p>
            <a:br>
              <a:rPr lang="nl-BE" sz="2000" b="1" dirty="0">
                <a:solidFill>
                  <a:srgbClr val="FF0000"/>
                </a:solidFill>
              </a:rPr>
            </a:br>
            <a:endParaRPr lang="nl-BE" sz="2000" b="1" dirty="0"/>
          </a:p>
        </p:txBody>
      </p:sp>
      <p:sp>
        <p:nvSpPr>
          <p:cNvPr id="4" name="Tekstvak 3">
            <a:extLst>
              <a:ext uri="{FF2B5EF4-FFF2-40B4-BE49-F238E27FC236}">
                <a16:creationId xmlns:a16="http://schemas.microsoft.com/office/drawing/2014/main" id="{BDF6D80C-5A49-528A-33F5-5A653F541EB3}"/>
              </a:ext>
            </a:extLst>
          </p:cNvPr>
          <p:cNvSpPr txBox="1"/>
          <p:nvPr/>
        </p:nvSpPr>
        <p:spPr>
          <a:xfrm>
            <a:off x="3650876" y="793988"/>
            <a:ext cx="4437530" cy="39703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nl-NL" i="1" dirty="0">
                <a:latin typeface="Flanders Art Sans"/>
              </a:rPr>
              <a:t>“De vaststelling is dat de sleutel tot een </a:t>
            </a:r>
            <a:r>
              <a:rPr lang="nl-NL" b="1" i="1" dirty="0">
                <a:latin typeface="Flanders Art Sans"/>
              </a:rPr>
              <a:t>duurzame economische toekomst </a:t>
            </a:r>
            <a:r>
              <a:rPr lang="nl-NL" i="1" dirty="0">
                <a:latin typeface="Flanders Art Sans"/>
              </a:rPr>
              <a:t>voor Vlaanderen ligt in het </a:t>
            </a:r>
            <a:r>
              <a:rPr lang="nl-NL" i="1" dirty="0">
                <a:latin typeface="Flanders Art Sans Medium"/>
              </a:rPr>
              <a:t>verhogen van onze productiviteit</a:t>
            </a:r>
            <a:r>
              <a:rPr lang="nl-NL" i="1" dirty="0">
                <a:latin typeface="Flanders Art Sans"/>
              </a:rPr>
              <a:t>. </a:t>
            </a:r>
            <a:r>
              <a:rPr lang="nl-NL" b="1" i="1" dirty="0">
                <a:latin typeface="Flanders Art Sans"/>
              </a:rPr>
              <a:t>Productiviteit meet de efficiëntie waarmee we kapitaal, arbeid en grondstoffen omzetten in goederen en diensten. </a:t>
            </a:r>
          </a:p>
          <a:p>
            <a:endParaRPr lang="nl-NL" b="1" i="1" dirty="0">
              <a:latin typeface="Flanders Art Sans"/>
            </a:endParaRPr>
          </a:p>
          <a:p>
            <a:r>
              <a:rPr lang="nl-NL" i="1" dirty="0">
                <a:latin typeface="Flanders Art Sans"/>
              </a:rPr>
              <a:t>Hoewel het verhogen van de </a:t>
            </a:r>
            <a:r>
              <a:rPr lang="nl-NL" b="1" i="1" dirty="0">
                <a:latin typeface="Flanders Art Sans"/>
              </a:rPr>
              <a:t>werkzaamheidsgraad </a:t>
            </a:r>
            <a:r>
              <a:rPr lang="nl-NL" i="1" dirty="0">
                <a:latin typeface="Flanders Art Sans"/>
              </a:rPr>
              <a:t>een bekende manier is om economische groei te stimuleren, is het op lange termijn </a:t>
            </a:r>
            <a:r>
              <a:rPr lang="nl-NL" b="1" i="1" dirty="0">
                <a:latin typeface="Flanders Art Sans"/>
              </a:rPr>
              <a:t>vooral productiviteitsgroei </a:t>
            </a:r>
            <a:r>
              <a:rPr lang="nl-NL" i="1" dirty="0">
                <a:latin typeface="Flanders Art Sans"/>
              </a:rPr>
              <a:t>die de belangrijkste motor is achter toenemende welvaart en economische vooruitgang.”</a:t>
            </a:r>
            <a:endParaRPr lang="nl-BE" i="1" dirty="0"/>
          </a:p>
        </p:txBody>
      </p:sp>
      <p:sp>
        <p:nvSpPr>
          <p:cNvPr id="5" name="Titel 1">
            <a:extLst>
              <a:ext uri="{FF2B5EF4-FFF2-40B4-BE49-F238E27FC236}">
                <a16:creationId xmlns:a16="http://schemas.microsoft.com/office/drawing/2014/main" id="{C66B47F1-EC62-2049-5B77-6CA0C0F00F5F}"/>
              </a:ext>
            </a:extLst>
          </p:cNvPr>
          <p:cNvSpPr txBox="1">
            <a:spLocks/>
          </p:cNvSpPr>
          <p:nvPr/>
        </p:nvSpPr>
        <p:spPr>
          <a:xfrm>
            <a:off x="578224" y="159724"/>
            <a:ext cx="8364314" cy="83700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 defTabSz="91437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733" kern="1200">
                <a:solidFill>
                  <a:schemeClr val="accent3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nl-BE" sz="2100" dirty="0"/>
              <a:t>Citaat uit de Vlaamse productiviteits- en competitiviteitsagenda</a:t>
            </a:r>
            <a:br>
              <a:rPr lang="nl-BE" sz="2100" dirty="0"/>
            </a:br>
            <a:endParaRPr lang="nl-BE" sz="2100" dirty="0"/>
          </a:p>
        </p:txBody>
      </p:sp>
      <p:pic>
        <p:nvPicPr>
          <p:cNvPr id="2" name="Afbeelding 1">
            <a:extLst>
              <a:ext uri="{FF2B5EF4-FFF2-40B4-BE49-F238E27FC236}">
                <a16:creationId xmlns:a16="http://schemas.microsoft.com/office/drawing/2014/main" id="{9C5CACC9-45BE-58C0-E03E-90CC6D94DEB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1548" y="793988"/>
            <a:ext cx="2625028" cy="36903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720934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8A4BCAF-6904-9091-0559-417E2BB7D78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Afbeelding 10">
            <a:extLst>
              <a:ext uri="{FF2B5EF4-FFF2-40B4-BE49-F238E27FC236}">
                <a16:creationId xmlns:a16="http://schemas.microsoft.com/office/drawing/2014/main" id="{EB7B4519-CD0C-ECE2-F16F-23F09B55418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645" y="679950"/>
            <a:ext cx="8570196" cy="4288738"/>
          </a:xfrm>
          <a:prstGeom prst="rect">
            <a:avLst/>
          </a:prstGeom>
        </p:spPr>
      </p:pic>
      <p:sp>
        <p:nvSpPr>
          <p:cNvPr id="12" name="Tekstvak 11">
            <a:extLst>
              <a:ext uri="{FF2B5EF4-FFF2-40B4-BE49-F238E27FC236}">
                <a16:creationId xmlns:a16="http://schemas.microsoft.com/office/drawing/2014/main" id="{04ECD871-DF67-8020-00E1-CF5842628908}"/>
              </a:ext>
            </a:extLst>
          </p:cNvPr>
          <p:cNvSpPr txBox="1"/>
          <p:nvPr/>
        </p:nvSpPr>
        <p:spPr>
          <a:xfrm>
            <a:off x="308535" y="114300"/>
            <a:ext cx="7812741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BE" sz="2100" dirty="0">
                <a:solidFill>
                  <a:schemeClr val="accent3"/>
                </a:solidFill>
                <a:latin typeface="+mj-lt"/>
                <a:ea typeface="+mj-ea"/>
                <a:cs typeface="+mj-cs"/>
              </a:rPr>
              <a:t>Vlaamse groeistrategie: steunt op twee beleidspijlers …</a:t>
            </a:r>
          </a:p>
        </p:txBody>
      </p:sp>
    </p:spTree>
    <p:extLst>
      <p:ext uri="{BB962C8B-B14F-4D97-AF65-F5344CB8AC3E}">
        <p14:creationId xmlns:p14="http://schemas.microsoft.com/office/powerpoint/2010/main" val="185316869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55CBD4B-56C7-4CD1-CA00-93CC462A847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hthoek 4">
            <a:extLst>
              <a:ext uri="{FF2B5EF4-FFF2-40B4-BE49-F238E27FC236}">
                <a16:creationId xmlns:a16="http://schemas.microsoft.com/office/drawing/2014/main" id="{8DFDE94E-2EA3-4A4A-5F93-9637CEAC5A28}"/>
              </a:ext>
            </a:extLst>
          </p:cNvPr>
          <p:cNvSpPr/>
          <p:nvPr/>
        </p:nvSpPr>
        <p:spPr>
          <a:xfrm>
            <a:off x="969899" y="867899"/>
            <a:ext cx="568275" cy="499531"/>
          </a:xfrm>
          <a:prstGeom prst="rect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sz="1350"/>
          </a:p>
        </p:txBody>
      </p:sp>
      <p:sp>
        <p:nvSpPr>
          <p:cNvPr id="6" name="Tekstvak 5">
            <a:extLst>
              <a:ext uri="{FF2B5EF4-FFF2-40B4-BE49-F238E27FC236}">
                <a16:creationId xmlns:a16="http://schemas.microsoft.com/office/drawing/2014/main" id="{86E48C47-EDD4-26A8-3F06-05B2C79DB98E}"/>
              </a:ext>
            </a:extLst>
          </p:cNvPr>
          <p:cNvSpPr txBox="1"/>
          <p:nvPr/>
        </p:nvSpPr>
        <p:spPr>
          <a:xfrm>
            <a:off x="958183" y="832378"/>
            <a:ext cx="622706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BE" sz="1050" b="1" dirty="0"/>
              <a:t>O&amp;O&amp;I-beleid (2)</a:t>
            </a:r>
          </a:p>
        </p:txBody>
      </p:sp>
      <p:sp>
        <p:nvSpPr>
          <p:cNvPr id="8" name="Tekstvak 7">
            <a:extLst>
              <a:ext uri="{FF2B5EF4-FFF2-40B4-BE49-F238E27FC236}">
                <a16:creationId xmlns:a16="http://schemas.microsoft.com/office/drawing/2014/main" id="{A589DF4A-443A-FFB5-6978-194D5F7E0400}"/>
              </a:ext>
            </a:extLst>
          </p:cNvPr>
          <p:cNvSpPr txBox="1"/>
          <p:nvPr/>
        </p:nvSpPr>
        <p:spPr>
          <a:xfrm>
            <a:off x="55422" y="867898"/>
            <a:ext cx="958801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BE" sz="1050" b="1" dirty="0"/>
              <a:t>Economisch </a:t>
            </a:r>
          </a:p>
          <a:p>
            <a:r>
              <a:rPr lang="nl-BE" sz="1050" b="1" dirty="0"/>
              <a:t>Beleid (1)</a:t>
            </a:r>
          </a:p>
        </p:txBody>
      </p:sp>
      <p:sp>
        <p:nvSpPr>
          <p:cNvPr id="9" name="Tekstvak 8">
            <a:extLst>
              <a:ext uri="{FF2B5EF4-FFF2-40B4-BE49-F238E27FC236}">
                <a16:creationId xmlns:a16="http://schemas.microsoft.com/office/drawing/2014/main" id="{77BD1A18-455F-5F65-B5DA-76324E906211}"/>
              </a:ext>
            </a:extLst>
          </p:cNvPr>
          <p:cNvSpPr txBox="1"/>
          <p:nvPr/>
        </p:nvSpPr>
        <p:spPr>
          <a:xfrm>
            <a:off x="2788726" y="3363947"/>
            <a:ext cx="3486155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BE" sz="1350" b="1" dirty="0"/>
              <a:t>productiviteit </a:t>
            </a:r>
            <a:r>
              <a:rPr lang="nl-BE" sz="1350" dirty="0"/>
              <a:t>en </a:t>
            </a:r>
            <a:r>
              <a:rPr lang="nl-BE" sz="1350" b="1" dirty="0"/>
              <a:t>competitiviteit</a:t>
            </a:r>
          </a:p>
        </p:txBody>
      </p:sp>
      <p:sp>
        <p:nvSpPr>
          <p:cNvPr id="11" name="Rechthoek 10">
            <a:extLst>
              <a:ext uri="{FF2B5EF4-FFF2-40B4-BE49-F238E27FC236}">
                <a16:creationId xmlns:a16="http://schemas.microsoft.com/office/drawing/2014/main" id="{0F1D8ECF-DDCB-8E39-6EA1-992798DBD95A}"/>
              </a:ext>
            </a:extLst>
          </p:cNvPr>
          <p:cNvSpPr/>
          <p:nvPr/>
        </p:nvSpPr>
        <p:spPr>
          <a:xfrm>
            <a:off x="107591" y="861935"/>
            <a:ext cx="798422" cy="482055"/>
          </a:xfrm>
          <a:prstGeom prst="rect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sz="1350"/>
          </a:p>
        </p:txBody>
      </p:sp>
      <p:sp>
        <p:nvSpPr>
          <p:cNvPr id="12" name="Rechthoek 11">
            <a:extLst>
              <a:ext uri="{FF2B5EF4-FFF2-40B4-BE49-F238E27FC236}">
                <a16:creationId xmlns:a16="http://schemas.microsoft.com/office/drawing/2014/main" id="{3BC34DAF-54DD-8422-F1E7-ACB0C1E163FB}"/>
              </a:ext>
            </a:extLst>
          </p:cNvPr>
          <p:cNvSpPr/>
          <p:nvPr/>
        </p:nvSpPr>
        <p:spPr>
          <a:xfrm>
            <a:off x="2282590" y="3351169"/>
            <a:ext cx="3842503" cy="302558"/>
          </a:xfrm>
          <a:prstGeom prst="rect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sz="1350"/>
          </a:p>
        </p:txBody>
      </p:sp>
      <p:sp>
        <p:nvSpPr>
          <p:cNvPr id="13" name="Rechthoek 12">
            <a:extLst>
              <a:ext uri="{FF2B5EF4-FFF2-40B4-BE49-F238E27FC236}">
                <a16:creationId xmlns:a16="http://schemas.microsoft.com/office/drawing/2014/main" id="{6CC46D72-980B-E354-629F-0A51CEE58FE7}"/>
              </a:ext>
            </a:extLst>
          </p:cNvPr>
          <p:cNvSpPr/>
          <p:nvPr/>
        </p:nvSpPr>
        <p:spPr>
          <a:xfrm>
            <a:off x="6247806" y="881975"/>
            <a:ext cx="1056535" cy="498273"/>
          </a:xfrm>
          <a:prstGeom prst="rect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sz="1350"/>
          </a:p>
        </p:txBody>
      </p:sp>
      <p:sp>
        <p:nvSpPr>
          <p:cNvPr id="14" name="Rechthoek 13">
            <a:extLst>
              <a:ext uri="{FF2B5EF4-FFF2-40B4-BE49-F238E27FC236}">
                <a16:creationId xmlns:a16="http://schemas.microsoft.com/office/drawing/2014/main" id="{B0A994C3-7CBA-E52E-2E90-4E1D3B2847BE}"/>
              </a:ext>
            </a:extLst>
          </p:cNvPr>
          <p:cNvSpPr/>
          <p:nvPr/>
        </p:nvSpPr>
        <p:spPr>
          <a:xfrm>
            <a:off x="5410296" y="881975"/>
            <a:ext cx="720786" cy="498273"/>
          </a:xfrm>
          <a:prstGeom prst="rect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sz="1350"/>
          </a:p>
        </p:txBody>
      </p:sp>
      <p:sp>
        <p:nvSpPr>
          <p:cNvPr id="15" name="Rechthoek 14">
            <a:extLst>
              <a:ext uri="{FF2B5EF4-FFF2-40B4-BE49-F238E27FC236}">
                <a16:creationId xmlns:a16="http://schemas.microsoft.com/office/drawing/2014/main" id="{9D08BF0E-52A9-23F8-E418-9F626B097396}"/>
              </a:ext>
            </a:extLst>
          </p:cNvPr>
          <p:cNvSpPr/>
          <p:nvPr/>
        </p:nvSpPr>
        <p:spPr>
          <a:xfrm>
            <a:off x="3229629" y="875196"/>
            <a:ext cx="1302175" cy="505052"/>
          </a:xfrm>
          <a:prstGeom prst="rect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sz="1350"/>
          </a:p>
        </p:txBody>
      </p:sp>
      <p:sp>
        <p:nvSpPr>
          <p:cNvPr id="16" name="Tekstvak 15">
            <a:extLst>
              <a:ext uri="{FF2B5EF4-FFF2-40B4-BE49-F238E27FC236}">
                <a16:creationId xmlns:a16="http://schemas.microsoft.com/office/drawing/2014/main" id="{BC35926F-B451-0071-39E5-7AE301D5822B}"/>
              </a:ext>
            </a:extLst>
          </p:cNvPr>
          <p:cNvSpPr txBox="1"/>
          <p:nvPr/>
        </p:nvSpPr>
        <p:spPr>
          <a:xfrm>
            <a:off x="6252079" y="855308"/>
            <a:ext cx="1381244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BE" sz="1050" b="1" dirty="0"/>
              <a:t>Onderwijs- en</a:t>
            </a:r>
          </a:p>
          <a:p>
            <a:r>
              <a:rPr lang="nl-BE" sz="1050" b="1" dirty="0"/>
              <a:t>talentbeleid (8)</a:t>
            </a:r>
          </a:p>
        </p:txBody>
      </p:sp>
      <p:sp>
        <p:nvSpPr>
          <p:cNvPr id="17" name="Tekstvak 16">
            <a:extLst>
              <a:ext uri="{FF2B5EF4-FFF2-40B4-BE49-F238E27FC236}">
                <a16:creationId xmlns:a16="http://schemas.microsoft.com/office/drawing/2014/main" id="{CFFE0010-0220-DC57-7450-84DFEA55B9E7}"/>
              </a:ext>
            </a:extLst>
          </p:cNvPr>
          <p:cNvSpPr txBox="1"/>
          <p:nvPr/>
        </p:nvSpPr>
        <p:spPr>
          <a:xfrm>
            <a:off x="5410297" y="856415"/>
            <a:ext cx="772034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BE" sz="1050" b="1" dirty="0"/>
              <a:t>Energie- </a:t>
            </a:r>
          </a:p>
          <a:p>
            <a:r>
              <a:rPr lang="nl-BE" sz="1050" b="1" dirty="0"/>
              <a:t>Beleid (7)</a:t>
            </a:r>
          </a:p>
        </p:txBody>
      </p:sp>
      <p:sp>
        <p:nvSpPr>
          <p:cNvPr id="18" name="Tekstvak 17">
            <a:extLst>
              <a:ext uri="{FF2B5EF4-FFF2-40B4-BE49-F238E27FC236}">
                <a16:creationId xmlns:a16="http://schemas.microsoft.com/office/drawing/2014/main" id="{D109D989-3B6C-BDC2-878C-31204230185A}"/>
              </a:ext>
            </a:extLst>
          </p:cNvPr>
          <p:cNvSpPr txBox="1"/>
          <p:nvPr/>
        </p:nvSpPr>
        <p:spPr>
          <a:xfrm>
            <a:off x="3204088" y="838206"/>
            <a:ext cx="1472465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BE" sz="1050" b="1" dirty="0"/>
              <a:t>Infrastructuur-</a:t>
            </a:r>
          </a:p>
          <a:p>
            <a:r>
              <a:rPr lang="nl-BE" sz="1050" b="1" dirty="0"/>
              <a:t>beleid (weg, havens, lucht, spoor) (5)</a:t>
            </a:r>
          </a:p>
        </p:txBody>
      </p:sp>
      <p:sp>
        <p:nvSpPr>
          <p:cNvPr id="19" name="Rechteraccolade 18">
            <a:extLst>
              <a:ext uri="{FF2B5EF4-FFF2-40B4-BE49-F238E27FC236}">
                <a16:creationId xmlns:a16="http://schemas.microsoft.com/office/drawing/2014/main" id="{6313F622-94BF-633A-415D-CA70B53B4AA9}"/>
              </a:ext>
            </a:extLst>
          </p:cNvPr>
          <p:cNvSpPr/>
          <p:nvPr/>
        </p:nvSpPr>
        <p:spPr>
          <a:xfrm rot="5400000">
            <a:off x="3871566" y="-1221536"/>
            <a:ext cx="664549" cy="8296838"/>
          </a:xfrm>
          <a:prstGeom prst="rightBrac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l-BE" sz="1350"/>
          </a:p>
        </p:txBody>
      </p:sp>
      <p:sp>
        <p:nvSpPr>
          <p:cNvPr id="20" name="Rechthoek 19">
            <a:extLst>
              <a:ext uri="{FF2B5EF4-FFF2-40B4-BE49-F238E27FC236}">
                <a16:creationId xmlns:a16="http://schemas.microsoft.com/office/drawing/2014/main" id="{7D1C039D-9427-4257-ED27-20929DFC0B08}"/>
              </a:ext>
            </a:extLst>
          </p:cNvPr>
          <p:cNvSpPr/>
          <p:nvPr/>
        </p:nvSpPr>
        <p:spPr>
          <a:xfrm>
            <a:off x="2282588" y="4317394"/>
            <a:ext cx="3842504" cy="302558"/>
          </a:xfrm>
          <a:prstGeom prst="rect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sz="1350"/>
          </a:p>
        </p:txBody>
      </p:sp>
      <p:sp>
        <p:nvSpPr>
          <p:cNvPr id="21" name="Tekstvak 20">
            <a:extLst>
              <a:ext uri="{FF2B5EF4-FFF2-40B4-BE49-F238E27FC236}">
                <a16:creationId xmlns:a16="http://schemas.microsoft.com/office/drawing/2014/main" id="{D4764557-8157-8CC0-143A-394E79543F3A}"/>
              </a:ext>
            </a:extLst>
          </p:cNvPr>
          <p:cNvSpPr txBox="1"/>
          <p:nvPr/>
        </p:nvSpPr>
        <p:spPr>
          <a:xfrm>
            <a:off x="2486846" y="4316454"/>
            <a:ext cx="3486155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BE" sz="1350" b="1" dirty="0"/>
              <a:t>welvaarts- en welzijnsgroei in Vlaanderen</a:t>
            </a:r>
          </a:p>
        </p:txBody>
      </p:sp>
      <p:sp>
        <p:nvSpPr>
          <p:cNvPr id="22" name="Tekstvak 21">
            <a:extLst>
              <a:ext uri="{FF2B5EF4-FFF2-40B4-BE49-F238E27FC236}">
                <a16:creationId xmlns:a16="http://schemas.microsoft.com/office/drawing/2014/main" id="{ABC44965-C3FC-C5C8-0131-FF82E528CA78}"/>
              </a:ext>
            </a:extLst>
          </p:cNvPr>
          <p:cNvSpPr txBox="1"/>
          <p:nvPr/>
        </p:nvSpPr>
        <p:spPr>
          <a:xfrm>
            <a:off x="3055907" y="2652070"/>
            <a:ext cx="283230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BE" sz="1200" i="1" dirty="0"/>
              <a:t>vormen tien Vlaamse hefbomen voor </a:t>
            </a:r>
          </a:p>
        </p:txBody>
      </p:sp>
      <p:cxnSp>
        <p:nvCxnSpPr>
          <p:cNvPr id="24" name="Rechte verbindingslijn met pijl 23">
            <a:extLst>
              <a:ext uri="{FF2B5EF4-FFF2-40B4-BE49-F238E27FC236}">
                <a16:creationId xmlns:a16="http://schemas.microsoft.com/office/drawing/2014/main" id="{7290D3ED-F6CE-71D4-EC4C-049905DE9FCA}"/>
              </a:ext>
            </a:extLst>
          </p:cNvPr>
          <p:cNvCxnSpPr>
            <a:cxnSpLocks/>
          </p:cNvCxnSpPr>
          <p:nvPr/>
        </p:nvCxnSpPr>
        <p:spPr>
          <a:xfrm>
            <a:off x="4229923" y="3991749"/>
            <a:ext cx="0" cy="247474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5" name="Tekstvak 24">
            <a:extLst>
              <a:ext uri="{FF2B5EF4-FFF2-40B4-BE49-F238E27FC236}">
                <a16:creationId xmlns:a16="http://schemas.microsoft.com/office/drawing/2014/main" id="{A54121C0-11A5-2740-1D49-21AB876F088E}"/>
              </a:ext>
            </a:extLst>
          </p:cNvPr>
          <p:cNvSpPr txBox="1"/>
          <p:nvPr/>
        </p:nvSpPr>
        <p:spPr>
          <a:xfrm>
            <a:off x="3333689" y="3726475"/>
            <a:ext cx="216834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BE" sz="1200" i="1" dirty="0"/>
              <a:t>die de basis vormen van   </a:t>
            </a:r>
          </a:p>
        </p:txBody>
      </p:sp>
      <p:sp>
        <p:nvSpPr>
          <p:cNvPr id="27" name="Rechthoek 26">
            <a:extLst>
              <a:ext uri="{FF2B5EF4-FFF2-40B4-BE49-F238E27FC236}">
                <a16:creationId xmlns:a16="http://schemas.microsoft.com/office/drawing/2014/main" id="{75A7B8C5-7929-E3AD-78EE-5714D507A919}"/>
              </a:ext>
            </a:extLst>
          </p:cNvPr>
          <p:cNvSpPr/>
          <p:nvPr/>
        </p:nvSpPr>
        <p:spPr>
          <a:xfrm>
            <a:off x="7351314" y="875195"/>
            <a:ext cx="1017777" cy="511628"/>
          </a:xfrm>
          <a:prstGeom prst="rect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sz="1350"/>
          </a:p>
        </p:txBody>
      </p:sp>
      <p:sp>
        <p:nvSpPr>
          <p:cNvPr id="28" name="Tekstvak 27">
            <a:extLst>
              <a:ext uri="{FF2B5EF4-FFF2-40B4-BE49-F238E27FC236}">
                <a16:creationId xmlns:a16="http://schemas.microsoft.com/office/drawing/2014/main" id="{78304363-BC06-B8C8-81EB-E7395B7C8D19}"/>
              </a:ext>
            </a:extLst>
          </p:cNvPr>
          <p:cNvSpPr txBox="1"/>
          <p:nvPr/>
        </p:nvSpPr>
        <p:spPr>
          <a:xfrm>
            <a:off x="4535069" y="877014"/>
            <a:ext cx="1169871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BE" sz="1050" b="1" dirty="0"/>
              <a:t>Omgevings-</a:t>
            </a:r>
          </a:p>
          <a:p>
            <a:r>
              <a:rPr lang="nl-BE" sz="1050" b="1" dirty="0"/>
              <a:t>Beleid (6)</a:t>
            </a:r>
          </a:p>
        </p:txBody>
      </p:sp>
      <p:sp>
        <p:nvSpPr>
          <p:cNvPr id="29" name="Tekstvak 28">
            <a:extLst>
              <a:ext uri="{FF2B5EF4-FFF2-40B4-BE49-F238E27FC236}">
                <a16:creationId xmlns:a16="http://schemas.microsoft.com/office/drawing/2014/main" id="{6331149E-DF41-4CD5-C7AB-3712E9B0F2A4}"/>
              </a:ext>
            </a:extLst>
          </p:cNvPr>
          <p:cNvSpPr txBox="1"/>
          <p:nvPr/>
        </p:nvSpPr>
        <p:spPr>
          <a:xfrm>
            <a:off x="1667923" y="838206"/>
            <a:ext cx="882467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BE" sz="1050" b="1" dirty="0"/>
              <a:t>Buitenlands handels-</a:t>
            </a:r>
          </a:p>
          <a:p>
            <a:r>
              <a:rPr lang="nl-BE" sz="1050" b="1" dirty="0"/>
              <a:t>beleid (3)</a:t>
            </a:r>
          </a:p>
        </p:txBody>
      </p:sp>
      <p:sp>
        <p:nvSpPr>
          <p:cNvPr id="31" name="Rechthoek 30">
            <a:extLst>
              <a:ext uri="{FF2B5EF4-FFF2-40B4-BE49-F238E27FC236}">
                <a16:creationId xmlns:a16="http://schemas.microsoft.com/office/drawing/2014/main" id="{4CA650A7-9B5E-0290-943F-E7D5827FACC1}"/>
              </a:ext>
            </a:extLst>
          </p:cNvPr>
          <p:cNvSpPr/>
          <p:nvPr/>
        </p:nvSpPr>
        <p:spPr>
          <a:xfrm>
            <a:off x="1600959" y="867899"/>
            <a:ext cx="922627" cy="506828"/>
          </a:xfrm>
          <a:prstGeom prst="rect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sz="1350"/>
          </a:p>
        </p:txBody>
      </p:sp>
      <p:sp>
        <p:nvSpPr>
          <p:cNvPr id="2" name="Rechthoek 1">
            <a:extLst>
              <a:ext uri="{FF2B5EF4-FFF2-40B4-BE49-F238E27FC236}">
                <a16:creationId xmlns:a16="http://schemas.microsoft.com/office/drawing/2014/main" id="{DDFA0D1C-4ADD-1B07-DBD8-B4C828CADBCA}"/>
              </a:ext>
            </a:extLst>
          </p:cNvPr>
          <p:cNvSpPr/>
          <p:nvPr/>
        </p:nvSpPr>
        <p:spPr>
          <a:xfrm>
            <a:off x="2593120" y="875196"/>
            <a:ext cx="568275" cy="499531"/>
          </a:xfrm>
          <a:prstGeom prst="rect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sz="1350"/>
          </a:p>
        </p:txBody>
      </p:sp>
      <p:sp>
        <p:nvSpPr>
          <p:cNvPr id="4" name="Tekstvak 3">
            <a:extLst>
              <a:ext uri="{FF2B5EF4-FFF2-40B4-BE49-F238E27FC236}">
                <a16:creationId xmlns:a16="http://schemas.microsoft.com/office/drawing/2014/main" id="{7F45CE16-BA8C-2624-2D17-AADB7EEE88B9}"/>
              </a:ext>
            </a:extLst>
          </p:cNvPr>
          <p:cNvSpPr txBox="1"/>
          <p:nvPr/>
        </p:nvSpPr>
        <p:spPr>
          <a:xfrm>
            <a:off x="2572725" y="849903"/>
            <a:ext cx="684603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BE" sz="1050" b="1" dirty="0"/>
              <a:t>Digitaal</a:t>
            </a:r>
          </a:p>
          <a:p>
            <a:r>
              <a:rPr lang="nl-BE" sz="1050" b="1" dirty="0"/>
              <a:t>Beleid (4)</a:t>
            </a:r>
          </a:p>
        </p:txBody>
      </p:sp>
      <p:sp>
        <p:nvSpPr>
          <p:cNvPr id="7" name="Rechthoek 6">
            <a:extLst>
              <a:ext uri="{FF2B5EF4-FFF2-40B4-BE49-F238E27FC236}">
                <a16:creationId xmlns:a16="http://schemas.microsoft.com/office/drawing/2014/main" id="{C3762F3C-AA20-C65F-B04C-54F36668FB45}"/>
              </a:ext>
            </a:extLst>
          </p:cNvPr>
          <p:cNvSpPr/>
          <p:nvPr/>
        </p:nvSpPr>
        <p:spPr>
          <a:xfrm>
            <a:off x="4583052" y="881974"/>
            <a:ext cx="761044" cy="505052"/>
          </a:xfrm>
          <a:prstGeom prst="rect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sz="1350"/>
          </a:p>
        </p:txBody>
      </p:sp>
      <p:sp>
        <p:nvSpPr>
          <p:cNvPr id="10" name="Tekstvak 9">
            <a:extLst>
              <a:ext uri="{FF2B5EF4-FFF2-40B4-BE49-F238E27FC236}">
                <a16:creationId xmlns:a16="http://schemas.microsoft.com/office/drawing/2014/main" id="{26ACE167-F2B5-DE06-5380-1E884A24FEA3}"/>
              </a:ext>
            </a:extLst>
          </p:cNvPr>
          <p:cNvSpPr txBox="1"/>
          <p:nvPr/>
        </p:nvSpPr>
        <p:spPr>
          <a:xfrm>
            <a:off x="7304341" y="872253"/>
            <a:ext cx="1297640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BE" sz="1050" b="1" dirty="0"/>
              <a:t>Arbeidsmarkt- beleid (9)</a:t>
            </a:r>
          </a:p>
        </p:txBody>
      </p:sp>
      <p:sp>
        <p:nvSpPr>
          <p:cNvPr id="26" name="Rechthoek 25">
            <a:extLst>
              <a:ext uri="{FF2B5EF4-FFF2-40B4-BE49-F238E27FC236}">
                <a16:creationId xmlns:a16="http://schemas.microsoft.com/office/drawing/2014/main" id="{CCC98336-C850-75F9-77C8-1BBFDAF35090}"/>
              </a:ext>
            </a:extLst>
          </p:cNvPr>
          <p:cNvSpPr/>
          <p:nvPr/>
        </p:nvSpPr>
        <p:spPr>
          <a:xfrm>
            <a:off x="101558" y="1438889"/>
            <a:ext cx="3059837" cy="593583"/>
          </a:xfrm>
          <a:prstGeom prst="rect">
            <a:avLst/>
          </a:prstGeom>
          <a:noFill/>
          <a:ln>
            <a:solidFill>
              <a:srgbClr val="00B0F0"/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sz="1350"/>
          </a:p>
        </p:txBody>
      </p:sp>
      <p:sp>
        <p:nvSpPr>
          <p:cNvPr id="30" name="Tekstvak 29">
            <a:extLst>
              <a:ext uri="{FF2B5EF4-FFF2-40B4-BE49-F238E27FC236}">
                <a16:creationId xmlns:a16="http://schemas.microsoft.com/office/drawing/2014/main" id="{7C88C484-F080-66F4-B533-5E1BC8417F79}"/>
              </a:ext>
            </a:extLst>
          </p:cNvPr>
          <p:cNvSpPr txBox="1"/>
          <p:nvPr/>
        </p:nvSpPr>
        <p:spPr>
          <a:xfrm>
            <a:off x="149658" y="1540561"/>
            <a:ext cx="3048257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BE" sz="1050" b="1" dirty="0">
                <a:solidFill>
                  <a:schemeClr val="tx2">
                    <a:lumMod val="50000"/>
                    <a:lumOff val="50000"/>
                  </a:schemeClr>
                </a:solidFill>
              </a:rPr>
              <a:t>Werf I:</a:t>
            </a:r>
            <a:r>
              <a:rPr lang="nl-BE" sz="1050" dirty="0">
                <a:solidFill>
                  <a:schemeClr val="tx2">
                    <a:lumMod val="50000"/>
                    <a:lumOff val="50000"/>
                  </a:schemeClr>
                </a:solidFill>
              </a:rPr>
              <a:t> Van kmo tot industrie: investeren in groei, innovatie en een ondernemingsvriendelijk klimaat</a:t>
            </a:r>
          </a:p>
        </p:txBody>
      </p:sp>
      <p:sp>
        <p:nvSpPr>
          <p:cNvPr id="32" name="Rechthoek 31">
            <a:extLst>
              <a:ext uri="{FF2B5EF4-FFF2-40B4-BE49-F238E27FC236}">
                <a16:creationId xmlns:a16="http://schemas.microsoft.com/office/drawing/2014/main" id="{0F63D98C-BFB5-EF8A-C089-6EAF728B6E6C}"/>
              </a:ext>
            </a:extLst>
          </p:cNvPr>
          <p:cNvSpPr/>
          <p:nvPr/>
        </p:nvSpPr>
        <p:spPr>
          <a:xfrm>
            <a:off x="3229629" y="1452122"/>
            <a:ext cx="2912295" cy="576309"/>
          </a:xfrm>
          <a:prstGeom prst="rect">
            <a:avLst/>
          </a:prstGeom>
          <a:noFill/>
          <a:ln>
            <a:solidFill>
              <a:srgbClr val="00B0F0"/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sz="1350"/>
          </a:p>
        </p:txBody>
      </p:sp>
      <p:sp>
        <p:nvSpPr>
          <p:cNvPr id="33" name="Tekstvak 32">
            <a:extLst>
              <a:ext uri="{FF2B5EF4-FFF2-40B4-BE49-F238E27FC236}">
                <a16:creationId xmlns:a16="http://schemas.microsoft.com/office/drawing/2014/main" id="{C3869650-4B1E-54B5-35EE-5306BBD2D1B7}"/>
              </a:ext>
            </a:extLst>
          </p:cNvPr>
          <p:cNvSpPr txBox="1"/>
          <p:nvPr/>
        </p:nvSpPr>
        <p:spPr>
          <a:xfrm>
            <a:off x="3260285" y="1462875"/>
            <a:ext cx="2756500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BE" sz="1050" b="1" dirty="0">
                <a:solidFill>
                  <a:schemeClr val="tx2">
                    <a:lumMod val="50000"/>
                    <a:lumOff val="50000"/>
                  </a:schemeClr>
                </a:solidFill>
              </a:rPr>
              <a:t>Werf II</a:t>
            </a:r>
            <a:r>
              <a:rPr lang="nl-BE" sz="1050" dirty="0">
                <a:solidFill>
                  <a:schemeClr val="tx2">
                    <a:lumMod val="50000"/>
                    <a:lumOff val="50000"/>
                  </a:schemeClr>
                </a:solidFill>
              </a:rPr>
              <a:t>: Een energie- en omgevingsbeleid dat ruimte voor ondernemers en een kwaliteitsvolle infrastructuur garandeert</a:t>
            </a:r>
          </a:p>
        </p:txBody>
      </p:sp>
      <p:sp>
        <p:nvSpPr>
          <p:cNvPr id="34" name="Rechthoek 33">
            <a:extLst>
              <a:ext uri="{FF2B5EF4-FFF2-40B4-BE49-F238E27FC236}">
                <a16:creationId xmlns:a16="http://schemas.microsoft.com/office/drawing/2014/main" id="{C395A25A-6640-2470-2BCA-6160A9DA778E}"/>
              </a:ext>
            </a:extLst>
          </p:cNvPr>
          <p:cNvSpPr/>
          <p:nvPr/>
        </p:nvSpPr>
        <p:spPr>
          <a:xfrm>
            <a:off x="6247806" y="1465450"/>
            <a:ext cx="2121285" cy="559523"/>
          </a:xfrm>
          <a:prstGeom prst="rect">
            <a:avLst/>
          </a:prstGeom>
          <a:noFill/>
          <a:ln>
            <a:solidFill>
              <a:srgbClr val="00B0F0"/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sz="1350"/>
          </a:p>
        </p:txBody>
      </p:sp>
      <p:sp>
        <p:nvSpPr>
          <p:cNvPr id="35" name="Tekstvak 34">
            <a:extLst>
              <a:ext uri="{FF2B5EF4-FFF2-40B4-BE49-F238E27FC236}">
                <a16:creationId xmlns:a16="http://schemas.microsoft.com/office/drawing/2014/main" id="{61BD7974-D66C-E301-058D-7F455202CE9C}"/>
              </a:ext>
            </a:extLst>
          </p:cNvPr>
          <p:cNvSpPr txBox="1"/>
          <p:nvPr/>
        </p:nvSpPr>
        <p:spPr>
          <a:xfrm>
            <a:off x="6269740" y="1451152"/>
            <a:ext cx="2069201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BE" sz="1050" b="1" dirty="0">
                <a:solidFill>
                  <a:schemeClr val="tx2">
                    <a:lumMod val="50000"/>
                    <a:lumOff val="50000"/>
                  </a:schemeClr>
                </a:solidFill>
              </a:rPr>
              <a:t>Werf III</a:t>
            </a:r>
            <a:r>
              <a:rPr lang="nl-BE" sz="1050" dirty="0">
                <a:solidFill>
                  <a:schemeClr val="tx2">
                    <a:lumMod val="50000"/>
                    <a:lumOff val="50000"/>
                  </a:schemeClr>
                </a:solidFill>
              </a:rPr>
              <a:t>: Investeren in kennis en vaardigheden, het menselijk kapitaal van Vlaanderen</a:t>
            </a:r>
          </a:p>
        </p:txBody>
      </p:sp>
      <p:sp>
        <p:nvSpPr>
          <p:cNvPr id="3" name="Rechthoek 2">
            <a:extLst>
              <a:ext uri="{FF2B5EF4-FFF2-40B4-BE49-F238E27FC236}">
                <a16:creationId xmlns:a16="http://schemas.microsoft.com/office/drawing/2014/main" id="{997B4012-AA94-DCCE-B598-03C8E0E5B966}"/>
              </a:ext>
            </a:extLst>
          </p:cNvPr>
          <p:cNvSpPr/>
          <p:nvPr/>
        </p:nvSpPr>
        <p:spPr>
          <a:xfrm>
            <a:off x="107590" y="2167613"/>
            <a:ext cx="8244671" cy="266345"/>
          </a:xfrm>
          <a:prstGeom prst="rect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sz="1350"/>
          </a:p>
        </p:txBody>
      </p:sp>
      <p:sp>
        <p:nvSpPr>
          <p:cNvPr id="23" name="Tekstvak 22">
            <a:extLst>
              <a:ext uri="{FF2B5EF4-FFF2-40B4-BE49-F238E27FC236}">
                <a16:creationId xmlns:a16="http://schemas.microsoft.com/office/drawing/2014/main" id="{3936D6D9-ED44-C4A6-74D7-3F49D42E7D9B}"/>
              </a:ext>
            </a:extLst>
          </p:cNvPr>
          <p:cNvSpPr txBox="1"/>
          <p:nvPr/>
        </p:nvSpPr>
        <p:spPr>
          <a:xfrm>
            <a:off x="2134451" y="2166909"/>
            <a:ext cx="4856952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BE" sz="1050" b="1" dirty="0"/>
              <a:t>(10) Administratieve vereenvoudiging en vermindering van de regeldruk</a:t>
            </a:r>
          </a:p>
        </p:txBody>
      </p:sp>
      <p:sp>
        <p:nvSpPr>
          <p:cNvPr id="36" name="Tekstvak 35">
            <a:extLst>
              <a:ext uri="{FF2B5EF4-FFF2-40B4-BE49-F238E27FC236}">
                <a16:creationId xmlns:a16="http://schemas.microsoft.com/office/drawing/2014/main" id="{17407C81-7F54-B897-1F33-6C1FF55F2840}"/>
              </a:ext>
            </a:extLst>
          </p:cNvPr>
          <p:cNvSpPr txBox="1"/>
          <p:nvPr/>
        </p:nvSpPr>
        <p:spPr>
          <a:xfrm>
            <a:off x="225357" y="-33910"/>
            <a:ext cx="8169089" cy="7155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BE" sz="1350" b="1" i="1" dirty="0"/>
              <a:t>Vlaamse Versnelling</a:t>
            </a:r>
            <a:r>
              <a:rPr lang="nl-BE" sz="1350" i="1" dirty="0"/>
              <a:t>: </a:t>
            </a:r>
            <a:r>
              <a:rPr lang="nl-BE" sz="1350" i="1" dirty="0">
                <a:solidFill>
                  <a:srgbClr val="FF0000"/>
                </a:solidFill>
              </a:rPr>
              <a:t>Vlaamse productiviteits- en competitiviteitsagenda</a:t>
            </a:r>
          </a:p>
          <a:p>
            <a:r>
              <a:rPr lang="nl-BE" sz="1350" i="1" dirty="0"/>
              <a:t>tien Vlaamse hefbomen ter versterking van de productiviteit en competitiviteit van de Vlaamse economie, gegroepeerd in </a:t>
            </a:r>
            <a:r>
              <a:rPr lang="nl-BE" sz="1350" b="1" i="1" dirty="0"/>
              <a:t>drie Vlaamse productiviteitswerven </a:t>
            </a:r>
            <a:endParaRPr lang="nl-BE" sz="1350" i="1" dirty="0"/>
          </a:p>
        </p:txBody>
      </p:sp>
    </p:spTree>
    <p:extLst>
      <p:ext uri="{BB962C8B-B14F-4D97-AF65-F5344CB8AC3E}">
        <p14:creationId xmlns:p14="http://schemas.microsoft.com/office/powerpoint/2010/main" val="213322258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5FD123C-4569-BB19-717E-3DE756A8B35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BC5B1146-B320-143D-7FF4-D8F54D46F6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sz="3200" i="1" dirty="0"/>
              <a:t>N</a:t>
            </a:r>
            <a:r>
              <a:rPr lang="nl-BE" sz="3200" i="1" dirty="0" err="1"/>
              <a:t>obelprijs</a:t>
            </a:r>
            <a:r>
              <a:rPr lang="nl-BE" sz="3200" i="1" dirty="0"/>
              <a:t> economie 2025</a:t>
            </a:r>
            <a:endParaRPr lang="en-BE" sz="2400" i="1" dirty="0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39CE9268-A3A7-131C-0413-A1F0FAF7756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l-NL" dirty="0"/>
              <a:t>4</a:t>
            </a:r>
            <a:endParaRPr lang="en-BE" dirty="0"/>
          </a:p>
        </p:txBody>
      </p:sp>
    </p:spTree>
    <p:extLst>
      <p:ext uri="{BB962C8B-B14F-4D97-AF65-F5344CB8AC3E}">
        <p14:creationId xmlns:p14="http://schemas.microsoft.com/office/powerpoint/2010/main" val="170948308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E554216-82F8-AC02-516C-2D839B51F54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Afbeelding 6">
            <a:extLst>
              <a:ext uri="{FF2B5EF4-FFF2-40B4-BE49-F238E27FC236}">
                <a16:creationId xmlns:a16="http://schemas.microsoft.com/office/drawing/2014/main" id="{8FA2A720-876E-00EB-04E8-D5D5A1C2FC6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51886" y="88748"/>
            <a:ext cx="5732361" cy="2976598"/>
          </a:xfrm>
          <a:prstGeom prst="rect">
            <a:avLst/>
          </a:prstGeom>
        </p:spPr>
      </p:pic>
      <p:pic>
        <p:nvPicPr>
          <p:cNvPr id="11" name="Afbeelding 10">
            <a:extLst>
              <a:ext uri="{FF2B5EF4-FFF2-40B4-BE49-F238E27FC236}">
                <a16:creationId xmlns:a16="http://schemas.microsoft.com/office/drawing/2014/main" id="{570F135F-067A-6382-F0BF-49FE070BC93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51886" y="3190442"/>
            <a:ext cx="6267772" cy="1949550"/>
          </a:xfrm>
          <a:prstGeom prst="rect">
            <a:avLst/>
          </a:prstGeom>
        </p:spPr>
      </p:pic>
      <p:sp>
        <p:nvSpPr>
          <p:cNvPr id="12" name="Tekstvak 11">
            <a:extLst>
              <a:ext uri="{FF2B5EF4-FFF2-40B4-BE49-F238E27FC236}">
                <a16:creationId xmlns:a16="http://schemas.microsoft.com/office/drawing/2014/main" id="{E5024FB5-407E-433A-B1FF-F98CFF59AFC4}"/>
              </a:ext>
            </a:extLst>
          </p:cNvPr>
          <p:cNvSpPr txBox="1"/>
          <p:nvPr/>
        </p:nvSpPr>
        <p:spPr>
          <a:xfrm>
            <a:off x="418454" y="1867546"/>
            <a:ext cx="2030278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3200" b="1" dirty="0"/>
              <a:t>Nobelprijs winnaars economie 2025</a:t>
            </a:r>
            <a:endParaRPr lang="nl-BE" sz="3200" b="1" dirty="0"/>
          </a:p>
        </p:txBody>
      </p:sp>
    </p:spTree>
    <p:extLst>
      <p:ext uri="{BB962C8B-B14F-4D97-AF65-F5344CB8AC3E}">
        <p14:creationId xmlns:p14="http://schemas.microsoft.com/office/powerpoint/2010/main" val="419569972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70A5AFB-D385-53E6-33E0-6F13977F8C7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Afbeelding 2">
            <a:extLst>
              <a:ext uri="{FF2B5EF4-FFF2-40B4-BE49-F238E27FC236}">
                <a16:creationId xmlns:a16="http://schemas.microsoft.com/office/drawing/2014/main" id="{22277CF6-1FED-D3A1-9B4B-61C31AFBCA7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26224" y="223804"/>
            <a:ext cx="6462793" cy="4808318"/>
          </a:xfrm>
          <a:prstGeom prst="rect">
            <a:avLst/>
          </a:prstGeom>
        </p:spPr>
      </p:pic>
      <p:sp>
        <p:nvSpPr>
          <p:cNvPr id="4" name="Tekstvak 3">
            <a:extLst>
              <a:ext uri="{FF2B5EF4-FFF2-40B4-BE49-F238E27FC236}">
                <a16:creationId xmlns:a16="http://schemas.microsoft.com/office/drawing/2014/main" id="{A7A71827-ED73-65E7-CB22-3BF3A6BD0C92}"/>
              </a:ext>
            </a:extLst>
          </p:cNvPr>
          <p:cNvSpPr txBox="1"/>
          <p:nvPr/>
        </p:nvSpPr>
        <p:spPr>
          <a:xfrm>
            <a:off x="442946" y="920489"/>
            <a:ext cx="2463539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2400" b="1" dirty="0">
                <a:solidFill>
                  <a:srgbClr val="FF0000"/>
                </a:solidFill>
              </a:rPr>
              <a:t>* Economische groei = recent fenomeen</a:t>
            </a:r>
          </a:p>
          <a:p>
            <a:endParaRPr lang="nl-NL" sz="2400" b="1" dirty="0">
              <a:solidFill>
                <a:srgbClr val="FF0000"/>
              </a:solidFill>
            </a:endParaRPr>
          </a:p>
          <a:p>
            <a:endParaRPr lang="nl-NL" sz="2400" b="1" dirty="0">
              <a:solidFill>
                <a:srgbClr val="FF0000"/>
              </a:solidFill>
            </a:endParaRPr>
          </a:p>
          <a:p>
            <a:r>
              <a:rPr lang="nl-NL" sz="2400" b="1" dirty="0">
                <a:solidFill>
                  <a:srgbClr val="FF0000"/>
                </a:solidFill>
              </a:rPr>
              <a:t>* Tot 1800: stagnatie = norm </a:t>
            </a:r>
            <a:endParaRPr lang="nl-BE" sz="24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5074980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F3F708B-DD95-06DC-895C-78C5A132380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Afbeelding 1">
            <a:extLst>
              <a:ext uri="{FF2B5EF4-FFF2-40B4-BE49-F238E27FC236}">
                <a16:creationId xmlns:a16="http://schemas.microsoft.com/office/drawing/2014/main" id="{677EAD63-E6B0-42FF-4212-879A918085D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91892" y="77482"/>
            <a:ext cx="7377352" cy="4818668"/>
          </a:xfrm>
          <a:prstGeom prst="rect">
            <a:avLst/>
          </a:prstGeom>
        </p:spPr>
      </p:pic>
      <p:sp>
        <p:nvSpPr>
          <p:cNvPr id="5" name="Pijl: rechts 4">
            <a:extLst>
              <a:ext uri="{FF2B5EF4-FFF2-40B4-BE49-F238E27FC236}">
                <a16:creationId xmlns:a16="http://schemas.microsoft.com/office/drawing/2014/main" id="{A3DEAAF1-149A-0EBD-7619-EF9F288FC894}"/>
              </a:ext>
            </a:extLst>
          </p:cNvPr>
          <p:cNvSpPr/>
          <p:nvPr/>
        </p:nvSpPr>
        <p:spPr>
          <a:xfrm rot="16200000">
            <a:off x="2984388" y="4713072"/>
            <a:ext cx="488196" cy="292540"/>
          </a:xfrm>
          <a:prstGeom prst="rightArrow">
            <a:avLst/>
          </a:prstGeom>
          <a:solidFill>
            <a:srgbClr val="FF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220599721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7451EEE-7EFF-2725-F52D-7AA52D53D73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Afbeelding 2">
            <a:extLst>
              <a:ext uri="{FF2B5EF4-FFF2-40B4-BE49-F238E27FC236}">
                <a16:creationId xmlns:a16="http://schemas.microsoft.com/office/drawing/2014/main" id="{FF531478-3FAA-C24F-3991-8F1CB88B66B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71900" y="154549"/>
            <a:ext cx="5200349" cy="4850158"/>
          </a:xfrm>
          <a:prstGeom prst="rect">
            <a:avLst/>
          </a:prstGeom>
        </p:spPr>
      </p:pic>
      <p:sp>
        <p:nvSpPr>
          <p:cNvPr id="4" name="Tekstvak 3">
            <a:extLst>
              <a:ext uri="{FF2B5EF4-FFF2-40B4-BE49-F238E27FC236}">
                <a16:creationId xmlns:a16="http://schemas.microsoft.com/office/drawing/2014/main" id="{84F0E6C4-0840-401F-AD76-4954AD721193}"/>
              </a:ext>
            </a:extLst>
          </p:cNvPr>
          <p:cNvSpPr txBox="1"/>
          <p:nvPr/>
        </p:nvSpPr>
        <p:spPr>
          <a:xfrm>
            <a:off x="802174" y="928654"/>
            <a:ext cx="2463539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2400" b="1" dirty="0">
                <a:solidFill>
                  <a:srgbClr val="FF0000"/>
                </a:solidFill>
              </a:rPr>
              <a:t>* Economische groei =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nl-NL" sz="2400" b="1" dirty="0">
              <a:solidFill>
                <a:srgbClr val="FF0000"/>
              </a:solidFill>
            </a:endParaRPr>
          </a:p>
          <a:p>
            <a:r>
              <a:rPr lang="nl-NL" sz="2400" b="1" dirty="0">
                <a:solidFill>
                  <a:srgbClr val="FF0000"/>
                </a:solidFill>
              </a:rPr>
              <a:t>proces van</a:t>
            </a:r>
          </a:p>
          <a:p>
            <a:endParaRPr lang="nl-NL" sz="2400" b="1" dirty="0">
              <a:solidFill>
                <a:srgbClr val="FF0000"/>
              </a:solidFill>
            </a:endParaRPr>
          </a:p>
          <a:p>
            <a:r>
              <a:rPr lang="nl-NL" sz="2400" b="1" i="1" dirty="0">
                <a:solidFill>
                  <a:srgbClr val="FF0000"/>
                </a:solidFill>
              </a:rPr>
              <a:t>‘creatieve destructie’ </a:t>
            </a:r>
            <a:endParaRPr lang="nl-BE" sz="2400" b="1" i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076760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EEAD37B-2B17-01A3-5CDF-4D034DA44DB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Afbeelding 6">
            <a:extLst>
              <a:ext uri="{FF2B5EF4-FFF2-40B4-BE49-F238E27FC236}">
                <a16:creationId xmlns:a16="http://schemas.microsoft.com/office/drawing/2014/main" id="{E59ABE79-7A58-EDFE-8A9E-CD6E0F86473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1360" y="1650569"/>
            <a:ext cx="2217923" cy="2069035"/>
          </a:xfrm>
          <a:prstGeom prst="rect">
            <a:avLst/>
          </a:prstGeom>
        </p:spPr>
      </p:pic>
      <p:pic>
        <p:nvPicPr>
          <p:cNvPr id="9" name="Afbeelding 8">
            <a:extLst>
              <a:ext uri="{FF2B5EF4-FFF2-40B4-BE49-F238E27FC236}">
                <a16:creationId xmlns:a16="http://schemas.microsoft.com/office/drawing/2014/main" id="{BC7CA088-4E39-AEE6-EDF7-5A5B8D5D2FE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04454" y="737473"/>
            <a:ext cx="2472650" cy="3824639"/>
          </a:xfrm>
          <a:prstGeom prst="rect">
            <a:avLst/>
          </a:prstGeom>
        </p:spPr>
      </p:pic>
      <p:sp>
        <p:nvSpPr>
          <p:cNvPr id="11" name="Tekstvak 10">
            <a:extLst>
              <a:ext uri="{FF2B5EF4-FFF2-40B4-BE49-F238E27FC236}">
                <a16:creationId xmlns:a16="http://schemas.microsoft.com/office/drawing/2014/main" id="{2BFE8046-0C9A-375D-6CC9-364968553FDE}"/>
              </a:ext>
            </a:extLst>
          </p:cNvPr>
          <p:cNvSpPr txBox="1"/>
          <p:nvPr/>
        </p:nvSpPr>
        <p:spPr>
          <a:xfrm>
            <a:off x="6075336" y="0"/>
            <a:ext cx="2750949" cy="507831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b="0" i="0" dirty="0">
                <a:solidFill>
                  <a:srgbClr val="000000"/>
                </a:solidFill>
                <a:effectLst/>
                <a:latin typeface="AvenirNextWorld-Regular"/>
              </a:rPr>
              <a:t>Growth does not come from using more and more </a:t>
            </a:r>
            <a:r>
              <a:rPr lang="en-US" b="1" i="0" dirty="0">
                <a:solidFill>
                  <a:srgbClr val="000000"/>
                </a:solidFill>
                <a:effectLst/>
                <a:latin typeface="AvenirNextWorld-Regular"/>
              </a:rPr>
              <a:t>finite resources</a:t>
            </a:r>
            <a:r>
              <a:rPr lang="en-US" b="0" i="0" dirty="0">
                <a:solidFill>
                  <a:srgbClr val="000000"/>
                </a:solidFill>
                <a:effectLst/>
                <a:latin typeface="AvenirNextWorld-Regular"/>
              </a:rPr>
              <a:t>, but from discovering more and more </a:t>
            </a:r>
            <a:r>
              <a:rPr lang="en-US" b="1" i="1" dirty="0">
                <a:solidFill>
                  <a:srgbClr val="000000"/>
                </a:solidFill>
                <a:effectLst/>
                <a:latin typeface="AvenirNextWorld-Regular"/>
              </a:rPr>
              <a:t>productive</a:t>
            </a:r>
            <a:r>
              <a:rPr lang="en-US" b="1" i="0" dirty="0">
                <a:solidFill>
                  <a:srgbClr val="000000"/>
                </a:solidFill>
                <a:effectLst/>
                <a:latin typeface="AvenirNextWorld-Regular"/>
              </a:rPr>
              <a:t> ways of using those finite resources.</a:t>
            </a:r>
            <a:r>
              <a:rPr lang="en-US" b="0" i="0" dirty="0">
                <a:solidFill>
                  <a:srgbClr val="000000"/>
                </a:solidFill>
                <a:effectLst/>
                <a:latin typeface="AvenirNextWorld-Regular"/>
              </a:rPr>
              <a:t> </a:t>
            </a:r>
          </a:p>
          <a:p>
            <a:endParaRPr lang="en-US" b="0" i="0" dirty="0">
              <a:solidFill>
                <a:srgbClr val="000000"/>
              </a:solidFill>
              <a:effectLst/>
              <a:latin typeface="AvenirNextWorld-Regular"/>
            </a:endParaRPr>
          </a:p>
          <a:p>
            <a:r>
              <a:rPr lang="en-US" b="0" i="0" dirty="0">
                <a:solidFill>
                  <a:srgbClr val="000000"/>
                </a:solidFill>
                <a:effectLst/>
                <a:latin typeface="AvenirNextWorld-Regular"/>
              </a:rPr>
              <a:t>In other words, it comes not from the tangible world of objects, </a:t>
            </a:r>
            <a:r>
              <a:rPr lang="en-US" b="1" i="0" dirty="0">
                <a:solidFill>
                  <a:srgbClr val="000000"/>
                </a:solidFill>
                <a:effectLst/>
                <a:latin typeface="AvenirNextWorld-Regular"/>
              </a:rPr>
              <a:t>but from the intangible world of ideas. </a:t>
            </a:r>
          </a:p>
          <a:p>
            <a:endParaRPr lang="en-US" b="1" i="0" dirty="0">
              <a:solidFill>
                <a:srgbClr val="000000"/>
              </a:solidFill>
              <a:effectLst/>
              <a:latin typeface="AvenirNextWorld-Regular"/>
            </a:endParaRPr>
          </a:p>
          <a:p>
            <a:r>
              <a:rPr lang="en-US" b="0" i="0" dirty="0">
                <a:solidFill>
                  <a:srgbClr val="000000"/>
                </a:solidFill>
                <a:effectLst/>
                <a:latin typeface="AvenirNextWorld-Regular"/>
              </a:rPr>
              <a:t>And the universe of those intangible ideas is unimaginably vast: as good as </a:t>
            </a:r>
            <a:r>
              <a:rPr lang="en-US" b="1" i="0" dirty="0">
                <a:solidFill>
                  <a:srgbClr val="000000"/>
                </a:solidFill>
                <a:effectLst/>
                <a:latin typeface="AvenirNextWorld-Regular"/>
              </a:rPr>
              <a:t>infinite. </a:t>
            </a:r>
            <a:endParaRPr lang="nl-BE" b="1" dirty="0"/>
          </a:p>
        </p:txBody>
      </p:sp>
    </p:spTree>
    <p:extLst>
      <p:ext uri="{BB962C8B-B14F-4D97-AF65-F5344CB8AC3E}">
        <p14:creationId xmlns:p14="http://schemas.microsoft.com/office/powerpoint/2010/main" val="3609275966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kstvak 1">
            <a:extLst>
              <a:ext uri="{FF2B5EF4-FFF2-40B4-BE49-F238E27FC236}">
                <a16:creationId xmlns:a16="http://schemas.microsoft.com/office/drawing/2014/main" id="{76CF21CC-95CB-4735-E6EE-069C1CBFBB8D}"/>
              </a:ext>
            </a:extLst>
          </p:cNvPr>
          <p:cNvSpPr txBox="1"/>
          <p:nvPr/>
        </p:nvSpPr>
        <p:spPr>
          <a:xfrm>
            <a:off x="4471262" y="1240825"/>
            <a:ext cx="3525864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2800" dirty="0">
                <a:solidFill>
                  <a:schemeClr val="bg1"/>
                </a:solidFill>
              </a:rPr>
              <a:t>Dank voor jullie aandacht</a:t>
            </a:r>
            <a:endParaRPr lang="nl-BE" sz="2800" dirty="0">
              <a:solidFill>
                <a:schemeClr val="bg1"/>
              </a:solidFill>
            </a:endParaRPr>
          </a:p>
        </p:txBody>
      </p:sp>
      <p:pic>
        <p:nvPicPr>
          <p:cNvPr id="4" name="Afbeelding 3">
            <a:extLst>
              <a:ext uri="{FF2B5EF4-FFF2-40B4-BE49-F238E27FC236}">
                <a16:creationId xmlns:a16="http://schemas.microsoft.com/office/drawing/2014/main" id="{B6B8F3EB-C732-BBA0-1009-EFF5EEF1309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87491" y="2209462"/>
            <a:ext cx="1492327" cy="14859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3942721"/>
      </p:ext>
    </p:extLst>
  </p:cSld>
  <p:clrMapOvr>
    <a:masterClrMapping/>
  </p:clrMapOvr>
</p:sld>
</file>

<file path=ppt/theme/theme1.xml><?xml version="1.0" encoding="utf-8"?>
<a:theme xmlns:a="http://schemas.openxmlformats.org/drawingml/2006/main" name="Kantoorthema">
  <a:themeElements>
    <a:clrScheme name="VO_EWI">
      <a:dk1>
        <a:srgbClr val="000000"/>
      </a:dk1>
      <a:lt1>
        <a:srgbClr val="FFFFFF"/>
      </a:lt1>
      <a:dk2>
        <a:srgbClr val="2C92BF"/>
      </a:dk2>
      <a:lt2>
        <a:srgbClr val="E7E6E6"/>
      </a:lt2>
      <a:accent1>
        <a:srgbClr val="16B8EE"/>
      </a:accent1>
      <a:accent2>
        <a:srgbClr val="1491BB"/>
      </a:accent2>
      <a:accent3>
        <a:srgbClr val="176D8A"/>
      </a:accent3>
      <a:accent4>
        <a:srgbClr val="344449"/>
      </a:accent4>
      <a:accent5>
        <a:srgbClr val="E6921E"/>
      </a:accent5>
      <a:accent6>
        <a:srgbClr val="C9D010"/>
      </a:accent6>
      <a:hlink>
        <a:srgbClr val="0563C1"/>
      </a:hlink>
      <a:folHlink>
        <a:srgbClr val="954F72"/>
      </a:folHlink>
    </a:clrScheme>
    <a:fontScheme name="Aangepast 1">
      <a:majorFont>
        <a:latin typeface="FlandersArtSans-Bold"/>
        <a:ea typeface=""/>
        <a:cs typeface=""/>
      </a:majorFont>
      <a:minorFont>
        <a:latin typeface="FlandersArtSans-Regular"/>
        <a:ea typeface=""/>
        <a:cs typeface="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e1" id="{AD8DC9A4-BED5-4993-8B24-FB97D660AFEB}" vid="{7429D738-A3B5-4199-94E9-6A74D8C8B881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aantal_x0020_stemmen xmlns="0b1a8fa9-3941-4bc8-bee4-92f1dc7de96f" xsi:nil="true"/>
    <Jaar xmlns="0b1a8fa9-3941-4bc8-bee4-92f1dc7de96f" xsi:nil="true"/>
    <Gekozen_x003f_ xmlns="0b1a8fa9-3941-4bc8-bee4-92f1dc7de96f">Nee</Gekozen_x003f_>
    <TaxCatchAll xmlns="9a9ec0f0-7796-43d0-ac1f-4c8c46ee0bd1" xsi:nil="true"/>
    <TaxCatchAllLabel xmlns="9a9ec0f0-7796-43d0-ac1f-4c8c46ee0bd1" xsi:nil="true"/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Afdelingsdag" ma:contentTypeID="0x010100EF6D4AAE7DBFE747A0624D40E8C3BBF5" ma:contentTypeVersion="50" ma:contentTypeDescription="Voorbereidende documenten afdelingsdag" ma:contentTypeScope="" ma:versionID="9f9051f55bf1a6c39cef93d81f5b7760">
  <xsd:schema xmlns:xsd="http://www.w3.org/2001/XMLSchema" xmlns:xs="http://www.w3.org/2001/XMLSchema" xmlns:p="http://schemas.microsoft.com/office/2006/metadata/properties" xmlns:ns2="0b1a8fa9-3941-4bc8-bee4-92f1dc7de96f" xmlns:ns3="9a9ec0f0-7796-43d0-ac1f-4c8c46ee0bd1" xmlns:ns4="02092130-23d3-4cb9-853d-7ab9c8c14702" targetNamespace="http://schemas.microsoft.com/office/2006/metadata/properties" ma:root="true" ma:fieldsID="598d99cab0521c5add1d6cefecdeb40d" ns2:_="" ns3:_="" ns4:_="">
    <xsd:import namespace="0b1a8fa9-3941-4bc8-bee4-92f1dc7de96f"/>
    <xsd:import namespace="9a9ec0f0-7796-43d0-ac1f-4c8c46ee0bd1"/>
    <xsd:import namespace="02092130-23d3-4cb9-853d-7ab9c8c14702"/>
    <xsd:element name="properties">
      <xsd:complexType>
        <xsd:sequence>
          <xsd:element name="documentManagement">
            <xsd:complexType>
              <xsd:all>
                <xsd:element ref="ns2:aantal_x0020_stemmen" minOccurs="0"/>
                <xsd:element ref="ns2:Gekozen_x003f_" minOccurs="0"/>
                <xsd:element ref="ns2:Jaar" minOccurs="0"/>
                <xsd:element ref="ns2:MediaServiceMetadata" minOccurs="0"/>
                <xsd:element ref="ns2:MediaServiceFastMetadata" minOccurs="0"/>
                <xsd:element ref="ns2:MediaServiceDateTaken" minOccurs="0"/>
                <xsd:element ref="ns3:TaxCatchAll" minOccurs="0"/>
                <xsd:element ref="ns3:TaxCatchAllLabel" minOccurs="0"/>
                <xsd:element ref="ns4:SharedWithUsers" minOccurs="0"/>
                <xsd:element ref="ns4:SharedWithDetails" minOccurs="0"/>
                <xsd:element ref="ns2:MediaLengthInSeconds" minOccurs="0"/>
                <xsd:element ref="ns2:MediaServiceObjectDetectorVersion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b1a8fa9-3941-4bc8-bee4-92f1dc7de96f" elementFormDefault="qualified">
    <xsd:import namespace="http://schemas.microsoft.com/office/2006/documentManagement/types"/>
    <xsd:import namespace="http://schemas.microsoft.com/office/infopath/2007/PartnerControls"/>
    <xsd:element name="aantal_x0020_stemmen" ma:index="8" nillable="true" ma:displayName="Aantal Primaire stemmen" ma:decimals="0" ma:description="Het aantal (primaire) stemmen die een voorstel gekregen heeft" ma:internalName="aantal_x0020_stemmen" ma:readOnly="false" ma:percentage="FALSE">
      <xsd:simpleType>
        <xsd:restriction base="dms:Number">
          <xsd:maxInclusive value="17"/>
          <xsd:minInclusive value="0"/>
        </xsd:restriction>
      </xsd:simpleType>
    </xsd:element>
    <xsd:element name="Gekozen_x003f_" ma:index="9" nillable="true" ma:displayName="Gekozen?" ma:default="Nee" ma:format="Dropdown" ma:internalName="Gekozen_x003f_" ma:readOnly="false">
      <xsd:simpleType>
        <xsd:union memberTypes="dms:Text">
          <xsd:simpleType>
            <xsd:restriction base="dms:Choice">
              <xsd:enumeration value="Ja"/>
              <xsd:enumeration value="Nee"/>
            </xsd:restriction>
          </xsd:simpleType>
        </xsd:union>
      </xsd:simpleType>
    </xsd:element>
    <xsd:element name="Jaar" ma:index="10" nillable="true" ma:displayName="Jaar" ma:format="Dropdown" ma:internalName="Jaar">
      <xsd:simpleType>
        <xsd:restriction base="dms:Text">
          <xsd:maxLength value="4"/>
        </xsd:restriction>
      </xsd:simpleType>
    </xsd:element>
    <xsd:element name="MediaServiceMetadata" ma:index="11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2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3" nillable="true" ma:displayName="MediaServiceDateTaken" ma:hidden="true" ma:internalName="MediaServiceDateTaken" ma:readOnly="true">
      <xsd:simpleType>
        <xsd:restriction base="dms:Text"/>
      </xsd:simpleType>
    </xsd:element>
    <xsd:element name="MediaLengthInSeconds" ma:index="18" nillable="true" ma:displayName="MediaLengthInSeconds" ma:hidden="true" ma:internalName="MediaLengthInSeconds" ma:readOnly="true">
      <xsd:simpleType>
        <xsd:restriction base="dms:Unknown"/>
      </xsd:simpleType>
    </xsd:element>
    <xsd:element name="MediaServiceObjectDetectorVersions" ma:index="19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0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a9ec0f0-7796-43d0-ac1f-4c8c46ee0bd1" elementFormDefault="qualified">
    <xsd:import namespace="http://schemas.microsoft.com/office/2006/documentManagement/types"/>
    <xsd:import namespace="http://schemas.microsoft.com/office/infopath/2007/PartnerControls"/>
    <xsd:element name="TaxCatchAll" ma:index="14" nillable="true" ma:displayName="Taxonomy Catch All Column" ma:hidden="true" ma:list="{8e8a66e3-2221-4cf8-a507-60178a78ecf0}" ma:internalName="TaxCatchAll" ma:readOnly="false" ma:showField="CatchAllData" ma:web="c89417c0-1281-4c56-9c21-9b7b61af35bf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TaxCatchAllLabel" ma:index="15" nillable="true" ma:displayName="Taxonomy Catch All Column1" ma:hidden="true" ma:list="{8e8a66e3-2221-4cf8-a507-60178a78ecf0}" ma:internalName="TaxCatchAllLabel" ma:readOnly="false" ma:showField="CatchAllDataLabel" ma:web="c89417c0-1281-4c56-9c21-9b7b61af35bf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2092130-23d3-4cb9-853d-7ab9c8c14702" elementFormDefault="qualified">
    <xsd:import namespace="http://schemas.microsoft.com/office/2006/documentManagement/types"/>
    <xsd:import namespace="http://schemas.microsoft.com/office/infopath/2007/PartnerControls"/>
    <xsd:element name="SharedWithUsers" ma:index="16" nillable="true" ma:displayName="Gedeeld met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7" nillable="true" ma:displayName="Gedeeld met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houdstype"/>
        <xsd:element ref="dc:title" minOccurs="0" maxOccurs="1" ma:index="4" ma:displayName="Ti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9927FCD5-D980-4B2D-A6C4-DB0069203EB2}">
  <ds:schemaRefs>
    <ds:schemaRef ds:uri="http://www.w3.org/XML/1998/namespace"/>
    <ds:schemaRef ds:uri="http://schemas.microsoft.com/office/infopath/2007/PartnerControls"/>
    <ds:schemaRef ds:uri="http://schemas.microsoft.com/office/2006/metadata/properties"/>
    <ds:schemaRef ds:uri="02092130-23d3-4cb9-853d-7ab9c8c14702"/>
    <ds:schemaRef ds:uri="http://schemas.microsoft.com/office/2006/documentManagement/types"/>
    <ds:schemaRef ds:uri="http://purl.org/dc/elements/1.1/"/>
    <ds:schemaRef ds:uri="http://purl.org/dc/terms/"/>
    <ds:schemaRef ds:uri="http://purl.org/dc/dcmitype/"/>
    <ds:schemaRef ds:uri="http://schemas.openxmlformats.org/package/2006/metadata/core-properties"/>
    <ds:schemaRef ds:uri="9a9ec0f0-7796-43d0-ac1f-4c8c46ee0bd1"/>
    <ds:schemaRef ds:uri="0b1a8fa9-3941-4bc8-bee4-92f1dc7de96f"/>
  </ds:schemaRefs>
</ds:datastoreItem>
</file>

<file path=customXml/itemProps2.xml><?xml version="1.0" encoding="utf-8"?>
<ds:datastoreItem xmlns:ds="http://schemas.openxmlformats.org/officeDocument/2006/customXml" ds:itemID="{D2A57910-663E-4F54-9F19-83F53AD66092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09B8EBAC-1530-4209-984D-FA15129D8CB0}">
  <ds:schemaRefs>
    <ds:schemaRef ds:uri="02092130-23d3-4cb9-853d-7ab9c8c14702"/>
    <ds:schemaRef ds:uri="0b1a8fa9-3941-4bc8-bee4-92f1dc7de96f"/>
    <ds:schemaRef ds:uri="9a9ec0f0-7796-43d0-ac1f-4c8c46ee0bd1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docMetadata/LabelInfo.xml><?xml version="1.0" encoding="utf-8"?>
<clbl:labelList xmlns:clbl="http://schemas.microsoft.com/office/2020/mipLabelMetadata">
  <clbl:label id="{0c0338a6-9561-4ee8-b8d6-4e89cbd520a0}" enabled="0" method="" siteId="{0c0338a6-9561-4ee8-b8d6-4e89cbd520a0}" removed="1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>PowerPointsjabloon 12.02.2025</Template>
  <TotalTime>519</TotalTime>
  <Words>953</Words>
  <Application>Microsoft Office PowerPoint</Application>
  <PresentationFormat>Diavoorstelling (16:9)</PresentationFormat>
  <Paragraphs>161</Paragraphs>
  <Slides>26</Slides>
  <Notes>3</Notes>
  <HiddenSlides>0</HiddenSlides>
  <MMClips>0</MMClips>
  <ScaleCrop>false</ScaleCrop>
  <HeadingPairs>
    <vt:vector size="6" baseType="variant">
      <vt:variant>
        <vt:lpstr>Gebruikte lettertypen</vt:lpstr>
      </vt:variant>
      <vt:variant>
        <vt:i4>10</vt:i4>
      </vt:variant>
      <vt:variant>
        <vt:lpstr>Thema</vt:lpstr>
      </vt:variant>
      <vt:variant>
        <vt:i4>1</vt:i4>
      </vt:variant>
      <vt:variant>
        <vt:lpstr>Diatitels</vt:lpstr>
      </vt:variant>
      <vt:variant>
        <vt:i4>26</vt:i4>
      </vt:variant>
    </vt:vector>
  </HeadingPairs>
  <TitlesOfParts>
    <vt:vector size="37" baseType="lpstr">
      <vt:lpstr>Aptos</vt:lpstr>
      <vt:lpstr>Arial</vt:lpstr>
      <vt:lpstr>AvenirNextWorld-Regular</vt:lpstr>
      <vt:lpstr>Courier New</vt:lpstr>
      <vt:lpstr>Flanders Art Sans</vt:lpstr>
      <vt:lpstr>Flanders Art Sans Medium</vt:lpstr>
      <vt:lpstr>FlandersArtSans-Bold</vt:lpstr>
      <vt:lpstr>FlandersArtSans-Regular</vt:lpstr>
      <vt:lpstr>System Font Regular</vt:lpstr>
      <vt:lpstr>Wingdings</vt:lpstr>
      <vt:lpstr>Kantoorthema</vt:lpstr>
      <vt:lpstr>Productiviteit in de beleidsagenda’s  Johan Hanssens, SG Departement WEWIS</vt:lpstr>
      <vt:lpstr>Overzicht</vt:lpstr>
      <vt:lpstr>Situering Departement WEWIS binnen de Vlaamse overheid</vt:lpstr>
      <vt:lpstr>Het departement WEWIS binnen de Vlaamse overheid </vt:lpstr>
      <vt:lpstr>Sinds 1 januari 2025 nieuw Departement WEWIS</vt:lpstr>
      <vt:lpstr>Als nieuw departement zijn we mede-verantwoordelijk voor de besteding van meer dan 4,2 miljard € overheidsmiddelen </vt:lpstr>
      <vt:lpstr>Meer-lagen overheidscontext</vt:lpstr>
      <vt:lpstr>Maar, beleid ontwikkelt zich in een meer-lagen overheidscontext … </vt:lpstr>
      <vt:lpstr>PowerPoint-presentatie</vt:lpstr>
      <vt:lpstr>Vlaamse productiviteits- en competitiviteitsagenda (VCPA)</vt:lpstr>
      <vt:lpstr>Voorafgaand aan Vlaams regeerakkoord 2024-2029…</vt:lpstr>
      <vt:lpstr>O&amp;O-intensiteit in Vlaanderen en België …</vt:lpstr>
      <vt:lpstr>PowerPoint-presentatie</vt:lpstr>
      <vt:lpstr>PowerPoint-presentatie</vt:lpstr>
      <vt:lpstr>Focus: Vlaamse regering -&gt; 30 september 2024  </vt:lpstr>
      <vt:lpstr>Mededeling Vlaamse Regering: 14 februari 2025 </vt:lpstr>
      <vt:lpstr> </vt:lpstr>
      <vt:lpstr>PowerPoint-presentatie</vt:lpstr>
      <vt:lpstr>PowerPoint-presentatie</vt:lpstr>
      <vt:lpstr>Nobelprijs economie 2025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Boutens Karel</dc:creator>
  <cp:lastModifiedBy>Hanssens Johan</cp:lastModifiedBy>
  <cp:revision>5</cp:revision>
  <cp:lastPrinted>2025-10-20T22:05:37Z</cp:lastPrinted>
  <dcterms:created xsi:type="dcterms:W3CDTF">2025-02-13T15:26:09Z</dcterms:created>
  <dcterms:modified xsi:type="dcterms:W3CDTF">2025-10-21T06:38:00Z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0x010100EF6D4AAE7DBFE747A0624D40E8C3BBF5</vt:lpwstr>
  </property>
</Properties>
</file>