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4"/>
    <p:sldMasterId id="2147484114" r:id="rId5"/>
  </p:sldMasterIdLst>
  <p:notesMasterIdLst>
    <p:notesMasterId r:id="rId22"/>
  </p:notesMasterIdLst>
  <p:sldIdLst>
    <p:sldId id="258" r:id="rId6"/>
    <p:sldId id="296" r:id="rId7"/>
    <p:sldId id="297" r:id="rId8"/>
    <p:sldId id="298" r:id="rId9"/>
    <p:sldId id="301" r:id="rId10"/>
    <p:sldId id="300" r:id="rId11"/>
    <p:sldId id="306" r:id="rId12"/>
    <p:sldId id="283" r:id="rId13"/>
    <p:sldId id="277" r:id="rId14"/>
    <p:sldId id="285" r:id="rId15"/>
    <p:sldId id="293" r:id="rId16"/>
    <p:sldId id="304" r:id="rId17"/>
    <p:sldId id="305" r:id="rId18"/>
    <p:sldId id="303" r:id="rId19"/>
    <p:sldId id="292" r:id="rId20"/>
    <p:sldId id="302" r:id="rId21"/>
  </p:sldIdLst>
  <p:sldSz cx="12192000" cy="6858000"/>
  <p:notesSz cx="6805613" cy="9944100"/>
  <p:defaultTextStyle>
    <a:defPPr>
      <a:defRPr lang="nl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3A5FCD-06A2-4291-AC85-522B79010DF8}">
          <p14:sldIdLst>
            <p14:sldId id="258"/>
            <p14:sldId id="296"/>
            <p14:sldId id="297"/>
            <p14:sldId id="298"/>
            <p14:sldId id="301"/>
            <p14:sldId id="300"/>
            <p14:sldId id="306"/>
            <p14:sldId id="283"/>
            <p14:sldId id="277"/>
            <p14:sldId id="285"/>
            <p14:sldId id="293"/>
            <p14:sldId id="304"/>
            <p14:sldId id="305"/>
          </p14:sldIdLst>
        </p14:section>
        <p14:section name="Spare slides" id="{9D2BD689-9DB7-4AA5-9C0B-8568B6ACF384}">
          <p14:sldIdLst>
            <p14:sldId id="303"/>
            <p14:sldId id="292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196">
          <p15:clr>
            <a:srgbClr val="A4A3A4"/>
          </p15:clr>
        </p15:guide>
        <p15:guide id="2" orient="horz" pos="3127">
          <p15:clr>
            <a:srgbClr val="A4A3A4"/>
          </p15:clr>
        </p15:guide>
        <p15:guide id="3" pos="197">
          <p15:clr>
            <a:srgbClr val="A4A3A4"/>
          </p15:clr>
        </p15:guide>
        <p15:guide id="4" pos="2144">
          <p15:clr>
            <a:srgbClr val="A4A3A4"/>
          </p15:clr>
        </p15:guide>
        <p15:guide id="5" pos="40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CE8817-48DB-4DCA-8D21-1C98AE190830}" v="582" dt="2025-10-20T12:03:35.973"/>
  </p1510:revLst>
</p1510:revInfo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67819" autoAdjust="0"/>
  </p:normalViewPr>
  <p:slideViewPr>
    <p:cSldViewPr snapToGrid="0" snapToObjects="1" showGuides="1">
      <p:cViewPr varScale="1">
        <p:scale>
          <a:sx n="43" d="100"/>
          <a:sy n="43" d="100"/>
        </p:scale>
        <p:origin x="1692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>
        <p:guide orient="horz" pos="196"/>
        <p:guide orient="horz" pos="3127"/>
        <p:guide pos="197"/>
        <p:guide pos="2144"/>
        <p:guide pos="409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ugénie Delzenne" userId="dfbd8ea5-c732-40d5-a3f4-df703a4a7ab9" providerId="ADAL" clId="{93C31E8C-5902-4237-A46F-4AEB31B8CE2C}"/>
    <pc:docChg chg="undo custSel addSld delSld modSld sldOrd modSection">
      <pc:chgData name="Eugénie Delzenne" userId="dfbd8ea5-c732-40d5-a3f4-df703a4a7ab9" providerId="ADAL" clId="{93C31E8C-5902-4237-A46F-4AEB31B8CE2C}" dt="2025-05-20T08:36:15.921" v="7689" actId="20577"/>
      <pc:docMkLst>
        <pc:docMk/>
      </pc:docMkLst>
      <pc:sldChg chg="addSp modSp del mod setBg modClrScheme chgLayout">
        <pc:chgData name="Eugénie Delzenne" userId="dfbd8ea5-c732-40d5-a3f4-df703a4a7ab9" providerId="ADAL" clId="{93C31E8C-5902-4237-A46F-4AEB31B8CE2C}" dt="2025-05-12T13:56:08.497" v="323" actId="2696"/>
        <pc:sldMkLst>
          <pc:docMk/>
          <pc:sldMk cId="2323801077" sldId="257"/>
        </pc:sldMkLst>
      </pc:sldChg>
      <pc:sldChg chg="addSp modSp mod">
        <pc:chgData name="Eugénie Delzenne" userId="dfbd8ea5-c732-40d5-a3f4-df703a4a7ab9" providerId="ADAL" clId="{93C31E8C-5902-4237-A46F-4AEB31B8CE2C}" dt="2025-05-12T13:56:21.945" v="326" actId="404"/>
        <pc:sldMkLst>
          <pc:docMk/>
          <pc:sldMk cId="786479039" sldId="258"/>
        </pc:sldMkLst>
      </pc:sldChg>
      <pc:sldChg chg="addSp delSp modSp new mod modClrScheme modAnim chgLayout">
        <pc:chgData name="Eugénie Delzenne" userId="dfbd8ea5-c732-40d5-a3f4-df703a4a7ab9" providerId="ADAL" clId="{93C31E8C-5902-4237-A46F-4AEB31B8CE2C}" dt="2025-05-19T06:25:25.019" v="7006" actId="113"/>
        <pc:sldMkLst>
          <pc:docMk/>
          <pc:sldMk cId="1586714108" sldId="275"/>
        </pc:sldMkLst>
      </pc:sldChg>
      <pc:sldChg chg="addSp delSp modSp new mod modClrScheme modAnim chgLayout modNotesTx">
        <pc:chgData name="Eugénie Delzenne" userId="dfbd8ea5-c732-40d5-a3f4-df703a4a7ab9" providerId="ADAL" clId="{93C31E8C-5902-4237-A46F-4AEB31B8CE2C}" dt="2025-05-13T08:43:49.047" v="6330"/>
        <pc:sldMkLst>
          <pc:docMk/>
          <pc:sldMk cId="2982889310" sldId="276"/>
        </pc:sldMkLst>
      </pc:sldChg>
      <pc:sldChg chg="addSp delSp modSp new mod ord modClrScheme chgLayout">
        <pc:chgData name="Eugénie Delzenne" userId="dfbd8ea5-c732-40d5-a3f4-df703a4a7ab9" providerId="ADAL" clId="{93C31E8C-5902-4237-A46F-4AEB31B8CE2C}" dt="2025-05-13T08:33:24.356" v="6166" actId="123"/>
        <pc:sldMkLst>
          <pc:docMk/>
          <pc:sldMk cId="2820123933" sldId="277"/>
        </pc:sldMkLst>
      </pc:sldChg>
      <pc:sldChg chg="addSp delSp modSp new mod modClrScheme chgLayout modNotesTx">
        <pc:chgData name="Eugénie Delzenne" userId="dfbd8ea5-c732-40d5-a3f4-df703a4a7ab9" providerId="ADAL" clId="{93C31E8C-5902-4237-A46F-4AEB31B8CE2C}" dt="2025-05-19T07:39:56.853" v="7010" actId="20577"/>
        <pc:sldMkLst>
          <pc:docMk/>
          <pc:sldMk cId="96347075" sldId="278"/>
        </pc:sldMkLst>
      </pc:sldChg>
      <pc:sldChg chg="addSp delSp modSp new mod modClrScheme chgLayout">
        <pc:chgData name="Eugénie Delzenne" userId="dfbd8ea5-c732-40d5-a3f4-df703a4a7ab9" providerId="ADAL" clId="{93C31E8C-5902-4237-A46F-4AEB31B8CE2C}" dt="2025-05-19T09:13:03.709" v="7687" actId="113"/>
        <pc:sldMkLst>
          <pc:docMk/>
          <pc:sldMk cId="3812131055" sldId="279"/>
        </pc:sldMkLst>
      </pc:sldChg>
      <pc:sldChg chg="addSp delSp modSp new del mod modClrScheme chgLayout">
        <pc:chgData name="Eugénie Delzenne" userId="dfbd8ea5-c732-40d5-a3f4-df703a4a7ab9" providerId="ADAL" clId="{93C31E8C-5902-4237-A46F-4AEB31B8CE2C}" dt="2025-05-12T14:19:14.484" v="761" actId="2696"/>
        <pc:sldMkLst>
          <pc:docMk/>
          <pc:sldMk cId="985497916" sldId="280"/>
        </pc:sldMkLst>
      </pc:sldChg>
      <pc:sldChg chg="addSp modSp add mod ord modAnim modNotesTx">
        <pc:chgData name="Eugénie Delzenne" userId="dfbd8ea5-c732-40d5-a3f4-df703a4a7ab9" providerId="ADAL" clId="{93C31E8C-5902-4237-A46F-4AEB31B8CE2C}" dt="2025-05-19T05:39:43.606" v="6882" actId="20577"/>
        <pc:sldMkLst>
          <pc:docMk/>
          <pc:sldMk cId="354024989" sldId="281"/>
        </pc:sldMkLst>
      </pc:sldChg>
      <pc:sldChg chg="addSp delSp modSp add mod modNotesTx">
        <pc:chgData name="Eugénie Delzenne" userId="dfbd8ea5-c732-40d5-a3f4-df703a4a7ab9" providerId="ADAL" clId="{93C31E8C-5902-4237-A46F-4AEB31B8CE2C}" dt="2025-05-19T05:41:31.568" v="6910" actId="20577"/>
        <pc:sldMkLst>
          <pc:docMk/>
          <pc:sldMk cId="1448072991" sldId="282"/>
        </pc:sldMkLst>
      </pc:sldChg>
      <pc:sldChg chg="addSp delSp modSp add mod modAnim">
        <pc:chgData name="Eugénie Delzenne" userId="dfbd8ea5-c732-40d5-a3f4-df703a4a7ab9" providerId="ADAL" clId="{93C31E8C-5902-4237-A46F-4AEB31B8CE2C}" dt="2025-05-13T08:11:20.903" v="5816"/>
        <pc:sldMkLst>
          <pc:docMk/>
          <pc:sldMk cId="4172499587" sldId="283"/>
        </pc:sldMkLst>
      </pc:sldChg>
      <pc:sldChg chg="modSp add del mod ord">
        <pc:chgData name="Eugénie Delzenne" userId="dfbd8ea5-c732-40d5-a3f4-df703a4a7ab9" providerId="ADAL" clId="{93C31E8C-5902-4237-A46F-4AEB31B8CE2C}" dt="2025-05-13T07:56:17.760" v="5689" actId="47"/>
        <pc:sldMkLst>
          <pc:docMk/>
          <pc:sldMk cId="1213120871" sldId="284"/>
        </pc:sldMkLst>
      </pc:sldChg>
      <pc:sldChg chg="addSp delSp modSp add mod ord modNotesTx">
        <pc:chgData name="Eugénie Delzenne" userId="dfbd8ea5-c732-40d5-a3f4-df703a4a7ab9" providerId="ADAL" clId="{93C31E8C-5902-4237-A46F-4AEB31B8CE2C}" dt="2025-05-13T06:43:51.551" v="3546" actId="14734"/>
        <pc:sldMkLst>
          <pc:docMk/>
          <pc:sldMk cId="456811325" sldId="285"/>
        </pc:sldMkLst>
      </pc:sldChg>
      <pc:sldChg chg="addSp delSp modSp add mod ord modNotesTx">
        <pc:chgData name="Eugénie Delzenne" userId="dfbd8ea5-c732-40d5-a3f4-df703a4a7ab9" providerId="ADAL" clId="{93C31E8C-5902-4237-A46F-4AEB31B8CE2C}" dt="2025-05-19T07:29:41.105" v="7008" actId="20577"/>
        <pc:sldMkLst>
          <pc:docMk/>
          <pc:sldMk cId="1470870059" sldId="286"/>
        </pc:sldMkLst>
      </pc:sldChg>
      <pc:sldChg chg="addSp delSp modSp add mod ord chgLayout modNotesTx">
        <pc:chgData name="Eugénie Delzenne" userId="dfbd8ea5-c732-40d5-a3f4-df703a4a7ab9" providerId="ADAL" clId="{93C31E8C-5902-4237-A46F-4AEB31B8CE2C}" dt="2025-05-20T08:36:15.921" v="7689" actId="20577"/>
        <pc:sldMkLst>
          <pc:docMk/>
          <pc:sldMk cId="3724248319" sldId="287"/>
        </pc:sldMkLst>
      </pc:sldChg>
      <pc:sldChg chg="addSp delSp modSp new del mod modClrScheme chgLayout">
        <pc:chgData name="Eugénie Delzenne" userId="dfbd8ea5-c732-40d5-a3f4-df703a4a7ab9" providerId="ADAL" clId="{93C31E8C-5902-4237-A46F-4AEB31B8CE2C}" dt="2025-05-13T08:32:56.239" v="6165" actId="2696"/>
        <pc:sldMkLst>
          <pc:docMk/>
          <pc:sldMk cId="493676687" sldId="288"/>
        </pc:sldMkLst>
      </pc:sldChg>
      <pc:sldChg chg="addSp delSp modSp add mod ord modAnim">
        <pc:chgData name="Eugénie Delzenne" userId="dfbd8ea5-c732-40d5-a3f4-df703a4a7ab9" providerId="ADAL" clId="{93C31E8C-5902-4237-A46F-4AEB31B8CE2C}" dt="2025-05-19T06:19:09.699" v="7005"/>
        <pc:sldMkLst>
          <pc:docMk/>
          <pc:sldMk cId="708801580" sldId="289"/>
        </pc:sldMkLst>
      </pc:sldChg>
      <pc:sldChg chg="addSp delSp modSp mod modClrScheme modAnim chgLayout">
        <pc:chgData name="Eugénie Delzenne" userId="dfbd8ea5-c732-40d5-a3f4-df703a4a7ab9" providerId="ADAL" clId="{93C31E8C-5902-4237-A46F-4AEB31B8CE2C}" dt="2025-05-19T06:18:38.276" v="7003" actId="20577"/>
        <pc:sldMkLst>
          <pc:docMk/>
          <pc:sldMk cId="1991848885" sldId="292"/>
        </pc:sldMkLst>
      </pc:sldChg>
    </pc:docChg>
  </pc:docChgLst>
  <pc:docChgLst>
    <pc:chgData name="Anne Dehaen" userId="dd5cf3d5-f72f-4957-8c3a-681aa483c101" providerId="ADAL" clId="{95842589-AAE0-4932-BC15-551333A9D489}"/>
    <pc:docChg chg="custSel modSld modMainMaster">
      <pc:chgData name="Anne Dehaen" userId="dd5cf3d5-f72f-4957-8c3a-681aa483c101" providerId="ADAL" clId="{95842589-AAE0-4932-BC15-551333A9D489}" dt="2021-04-01T11:49:42.526" v="17"/>
      <pc:docMkLst>
        <pc:docMk/>
      </pc:docMkLst>
      <pc:sldChg chg="addSp delSp modSp mod">
        <pc:chgData name="Anne Dehaen" userId="dd5cf3d5-f72f-4957-8c3a-681aa483c101" providerId="ADAL" clId="{95842589-AAE0-4932-BC15-551333A9D489}" dt="2021-04-01T11:49:28.413" v="13"/>
        <pc:sldMkLst>
          <pc:docMk/>
          <pc:sldMk cId="964587325" sldId="259"/>
        </pc:sldMkLst>
      </pc:sldChg>
      <pc:sldChg chg="addSp delSp modSp mod">
        <pc:chgData name="Anne Dehaen" userId="dd5cf3d5-f72f-4957-8c3a-681aa483c101" providerId="ADAL" clId="{95842589-AAE0-4932-BC15-551333A9D489}" dt="2021-04-01T11:49:36.619" v="15"/>
        <pc:sldMkLst>
          <pc:docMk/>
          <pc:sldMk cId="557475416" sldId="261"/>
        </pc:sldMkLst>
      </pc:sldChg>
      <pc:sldChg chg="addSp delSp modSp mod">
        <pc:chgData name="Anne Dehaen" userId="dd5cf3d5-f72f-4957-8c3a-681aa483c101" providerId="ADAL" clId="{95842589-AAE0-4932-BC15-551333A9D489}" dt="2021-04-01T11:49:42.526" v="17"/>
        <pc:sldMkLst>
          <pc:docMk/>
          <pc:sldMk cId="902727841" sldId="262"/>
        </pc:sldMkLst>
      </pc:sldChg>
      <pc:sldMasterChg chg="addSp delSp modSp mod modSldLayout">
        <pc:chgData name="Anne Dehaen" userId="dd5cf3d5-f72f-4957-8c3a-681aa483c101" providerId="ADAL" clId="{95842589-AAE0-4932-BC15-551333A9D489}" dt="2021-04-01T11:48:47.130" v="11"/>
        <pc:sldMasterMkLst>
          <pc:docMk/>
          <pc:sldMasterMk cId="0" sldId="2147483777"/>
        </pc:sldMasterMkLst>
        <pc:sldLayoutChg chg="addSp delSp modSp mod">
          <pc:chgData name="Anne Dehaen" userId="dd5cf3d5-f72f-4957-8c3a-681aa483c101" providerId="ADAL" clId="{95842589-AAE0-4932-BC15-551333A9D489}" dt="2021-04-01T11:48:47.130" v="11"/>
          <pc:sldLayoutMkLst>
            <pc:docMk/>
            <pc:sldMasterMk cId="0" sldId="2147483777"/>
            <pc:sldLayoutMk cId="1833643519" sldId="2147484106"/>
          </pc:sldLayoutMkLst>
        </pc:sldLayoutChg>
      </pc:sldMasterChg>
      <pc:sldMasterChg chg="modSldLayout">
        <pc:chgData name="Anne Dehaen" userId="dd5cf3d5-f72f-4957-8c3a-681aa483c101" providerId="ADAL" clId="{95842589-AAE0-4932-BC15-551333A9D489}" dt="2021-04-01T11:48:39.863" v="9"/>
        <pc:sldMasterMkLst>
          <pc:docMk/>
          <pc:sldMasterMk cId="1811548678" sldId="2147484114"/>
        </pc:sldMasterMkLst>
        <pc:sldLayoutChg chg="addSp delSp modSp mod">
          <pc:chgData name="Anne Dehaen" userId="dd5cf3d5-f72f-4957-8c3a-681aa483c101" providerId="ADAL" clId="{95842589-AAE0-4932-BC15-551333A9D489}" dt="2021-04-01T11:45:35.310" v="1"/>
          <pc:sldLayoutMkLst>
            <pc:docMk/>
            <pc:sldMasterMk cId="1811548678" sldId="2147484114"/>
            <pc:sldLayoutMk cId="381238430" sldId="2147483648"/>
          </pc:sldLayoutMkLst>
        </pc:sldLayoutChg>
        <pc:sldLayoutChg chg="addSp delSp modSp mod">
          <pc:chgData name="Anne Dehaen" userId="dd5cf3d5-f72f-4957-8c3a-681aa483c101" providerId="ADAL" clId="{95842589-AAE0-4932-BC15-551333A9D489}" dt="2021-04-01T11:48:34.302" v="5"/>
          <pc:sldLayoutMkLst>
            <pc:docMk/>
            <pc:sldMasterMk cId="1811548678" sldId="2147484114"/>
            <pc:sldLayoutMk cId="3523788952" sldId="2147483649"/>
          </pc:sldLayoutMkLst>
        </pc:sldLayoutChg>
        <pc:sldLayoutChg chg="addSp delSp modSp mod">
          <pc:chgData name="Anne Dehaen" userId="dd5cf3d5-f72f-4957-8c3a-681aa483c101" providerId="ADAL" clId="{95842589-AAE0-4932-BC15-551333A9D489}" dt="2021-04-01T11:48:37.611" v="7"/>
          <pc:sldLayoutMkLst>
            <pc:docMk/>
            <pc:sldMasterMk cId="1811548678" sldId="2147484114"/>
            <pc:sldLayoutMk cId="4196090107" sldId="2147483651"/>
          </pc:sldLayoutMkLst>
        </pc:sldLayoutChg>
        <pc:sldLayoutChg chg="addSp delSp modSp mod">
          <pc:chgData name="Anne Dehaen" userId="dd5cf3d5-f72f-4957-8c3a-681aa483c101" providerId="ADAL" clId="{95842589-AAE0-4932-BC15-551333A9D489}" dt="2021-04-01T11:48:39.863" v="9"/>
          <pc:sldLayoutMkLst>
            <pc:docMk/>
            <pc:sldMasterMk cId="1811548678" sldId="2147484114"/>
            <pc:sldLayoutMk cId="2810974587" sldId="2147483653"/>
          </pc:sldLayoutMkLst>
        </pc:sldLayoutChg>
      </pc:sldMasterChg>
    </pc:docChg>
  </pc:docChgLst>
  <pc:docChgLst>
    <pc:chgData name="Eugénie Delzenne" userId="dfbd8ea5-c732-40d5-a3f4-df703a4a7ab9" providerId="ADAL" clId="{E821317B-3741-4749-8D0C-EC3D72028247}"/>
    <pc:docChg chg="undo custSel addSld delSld modSld sldOrd addSection delSection modSection">
      <pc:chgData name="Eugénie Delzenne" userId="dfbd8ea5-c732-40d5-a3f4-df703a4a7ab9" providerId="ADAL" clId="{E821317B-3741-4749-8D0C-EC3D72028247}" dt="2025-10-20T12:06:32.195" v="9807" actId="20577"/>
      <pc:docMkLst>
        <pc:docMk/>
      </pc:docMkLst>
      <pc:sldChg chg="modSp mod modNotesTx">
        <pc:chgData name="Eugénie Delzenne" userId="dfbd8ea5-c732-40d5-a3f4-df703a4a7ab9" providerId="ADAL" clId="{E821317B-3741-4749-8D0C-EC3D72028247}" dt="2025-10-20T12:02:28.120" v="9772" actId="20577"/>
        <pc:sldMkLst>
          <pc:docMk/>
          <pc:sldMk cId="786479039" sldId="258"/>
        </pc:sldMkLst>
        <pc:spChg chg="mod">
          <ac:chgData name="Eugénie Delzenne" userId="dfbd8ea5-c732-40d5-a3f4-df703a4a7ab9" providerId="ADAL" clId="{E821317B-3741-4749-8D0C-EC3D72028247}" dt="2025-10-16T11:35:57.487" v="24" actId="20577"/>
          <ac:spMkLst>
            <pc:docMk/>
            <pc:sldMk cId="786479039" sldId="258"/>
            <ac:spMk id="2" creationId="{BA529C6E-45F6-EC47-9E62-697FE893C136}"/>
          </ac:spMkLst>
        </pc:spChg>
        <pc:spChg chg="mod">
          <ac:chgData name="Eugénie Delzenne" userId="dfbd8ea5-c732-40d5-a3f4-df703a4a7ab9" providerId="ADAL" clId="{E821317B-3741-4749-8D0C-EC3D72028247}" dt="2025-10-20T12:02:28.120" v="9772" actId="20577"/>
          <ac:spMkLst>
            <pc:docMk/>
            <pc:sldMk cId="786479039" sldId="258"/>
            <ac:spMk id="5" creationId="{71454554-DBE4-96F8-96A9-6A29F36BE028}"/>
          </ac:spMkLst>
        </pc:spChg>
      </pc:sldChg>
      <pc:sldChg chg="modSp del mod ord">
        <pc:chgData name="Eugénie Delzenne" userId="dfbd8ea5-c732-40d5-a3f4-df703a4a7ab9" providerId="ADAL" clId="{E821317B-3741-4749-8D0C-EC3D72028247}" dt="2025-10-20T11:21:40.559" v="9434" actId="2696"/>
        <pc:sldMkLst>
          <pc:docMk/>
          <pc:sldMk cId="1586714108" sldId="275"/>
        </pc:sldMkLst>
      </pc:sldChg>
      <pc:sldChg chg="modSp del mod">
        <pc:chgData name="Eugénie Delzenne" userId="dfbd8ea5-c732-40d5-a3f4-df703a4a7ab9" providerId="ADAL" clId="{E821317B-3741-4749-8D0C-EC3D72028247}" dt="2025-10-20T11:21:40.559" v="9434" actId="2696"/>
        <pc:sldMkLst>
          <pc:docMk/>
          <pc:sldMk cId="2982889310" sldId="276"/>
        </pc:sldMkLst>
      </pc:sldChg>
      <pc:sldChg chg="addSp delSp modSp mod ord modClrScheme modAnim chgLayout">
        <pc:chgData name="Eugénie Delzenne" userId="dfbd8ea5-c732-40d5-a3f4-df703a4a7ab9" providerId="ADAL" clId="{E821317B-3741-4749-8D0C-EC3D72028247}" dt="2025-10-20T11:34:04.206" v="9484" actId="20577"/>
        <pc:sldMkLst>
          <pc:docMk/>
          <pc:sldMk cId="2820123933" sldId="277"/>
        </pc:sldMkLst>
        <pc:spChg chg="mod">
          <ac:chgData name="Eugénie Delzenne" userId="dfbd8ea5-c732-40d5-a3f4-df703a4a7ab9" providerId="ADAL" clId="{E821317B-3741-4749-8D0C-EC3D72028247}" dt="2025-10-20T09:36:37.776" v="6601" actId="26606"/>
          <ac:spMkLst>
            <pc:docMk/>
            <pc:sldMk cId="2820123933" sldId="277"/>
            <ac:spMk id="2" creationId="{DDCFD7D0-882A-BAEE-A5F2-C56502EA3655}"/>
          </ac:spMkLst>
        </pc:spChg>
        <pc:spChg chg="mod">
          <ac:chgData name="Eugénie Delzenne" userId="dfbd8ea5-c732-40d5-a3f4-df703a4a7ab9" providerId="ADAL" clId="{E821317B-3741-4749-8D0C-EC3D72028247}" dt="2025-10-20T09:36:37.776" v="6601" actId="26606"/>
          <ac:spMkLst>
            <pc:docMk/>
            <pc:sldMk cId="2820123933" sldId="277"/>
            <ac:spMk id="6" creationId="{FD9213E7-79AC-CF74-B369-0F409119F7C0}"/>
          </ac:spMkLst>
        </pc:spChg>
        <pc:spChg chg="add del mod">
          <ac:chgData name="Eugénie Delzenne" userId="dfbd8ea5-c732-40d5-a3f4-df703a4a7ab9" providerId="ADAL" clId="{E821317B-3741-4749-8D0C-EC3D72028247}" dt="2025-10-20T11:34:04.206" v="9484" actId="20577"/>
          <ac:spMkLst>
            <pc:docMk/>
            <pc:sldMk cId="2820123933" sldId="277"/>
            <ac:spMk id="7" creationId="{8F157917-1B83-6876-E44B-303501C34778}"/>
          </ac:spMkLst>
        </pc:spChg>
        <pc:spChg chg="add del mod">
          <ac:chgData name="Eugénie Delzenne" userId="dfbd8ea5-c732-40d5-a3f4-df703a4a7ab9" providerId="ADAL" clId="{E821317B-3741-4749-8D0C-EC3D72028247}" dt="2025-10-20T09:36:37.776" v="6601" actId="26606"/>
          <ac:spMkLst>
            <pc:docMk/>
            <pc:sldMk cId="2820123933" sldId="277"/>
            <ac:spMk id="13" creationId="{4D845F33-EDCA-D036-30D8-6445455830C2}"/>
          </ac:spMkLst>
        </pc:spChg>
        <pc:grpChg chg="del">
          <ac:chgData name="Eugénie Delzenne" userId="dfbd8ea5-c732-40d5-a3f4-df703a4a7ab9" providerId="ADAL" clId="{E821317B-3741-4749-8D0C-EC3D72028247}" dt="2025-10-20T09:30:38.973" v="6139" actId="478"/>
          <ac:grpSpMkLst>
            <pc:docMk/>
            <pc:sldMk cId="2820123933" sldId="277"/>
            <ac:grpSpMk id="8" creationId="{60301813-CB2A-4C11-EFF3-280625CC007F}"/>
          </ac:grpSpMkLst>
        </pc:grpChg>
        <pc:graphicFrameChg chg="add del">
          <ac:chgData name="Eugénie Delzenne" userId="dfbd8ea5-c732-40d5-a3f4-df703a4a7ab9" providerId="ADAL" clId="{E821317B-3741-4749-8D0C-EC3D72028247}" dt="2025-10-20T09:36:37.776" v="6601" actId="26606"/>
          <ac:graphicFrameMkLst>
            <pc:docMk/>
            <pc:sldMk cId="2820123933" sldId="277"/>
            <ac:graphicFrameMk id="9" creationId="{C20920BC-1CB2-4BEE-F65D-77EB4C2EC358}"/>
          </ac:graphicFrameMkLst>
        </pc:graphicFrameChg>
        <pc:cxnChg chg="mod">
          <ac:chgData name="Eugénie Delzenne" userId="dfbd8ea5-c732-40d5-a3f4-df703a4a7ab9" providerId="ADAL" clId="{E821317B-3741-4749-8D0C-EC3D72028247}" dt="2025-10-20T09:30:38.973" v="6139" actId="478"/>
          <ac:cxnSpMkLst>
            <pc:docMk/>
            <pc:sldMk cId="2820123933" sldId="277"/>
            <ac:cxnSpMk id="11" creationId="{6D85DEF9-07E9-C8EA-8F0F-5A97C9C3FEC5}"/>
          </ac:cxnSpMkLst>
        </pc:cxnChg>
        <pc:cxnChg chg="mod">
          <ac:chgData name="Eugénie Delzenne" userId="dfbd8ea5-c732-40d5-a3f4-df703a4a7ab9" providerId="ADAL" clId="{E821317B-3741-4749-8D0C-EC3D72028247}" dt="2025-10-20T09:30:38.973" v="6139" actId="478"/>
          <ac:cxnSpMkLst>
            <pc:docMk/>
            <pc:sldMk cId="2820123933" sldId="277"/>
            <ac:cxnSpMk id="12" creationId="{5EC97A46-0856-E994-E2E7-9D058D26BA1E}"/>
          </ac:cxnSpMkLst>
        </pc:cxnChg>
        <pc:cxnChg chg="mod">
          <ac:chgData name="Eugénie Delzenne" userId="dfbd8ea5-c732-40d5-a3f4-df703a4a7ab9" providerId="ADAL" clId="{E821317B-3741-4749-8D0C-EC3D72028247}" dt="2025-10-20T09:30:38.973" v="6139" actId="478"/>
          <ac:cxnSpMkLst>
            <pc:docMk/>
            <pc:sldMk cId="2820123933" sldId="277"/>
            <ac:cxnSpMk id="16" creationId="{FD69571E-84D5-6575-5023-17989C0C4840}"/>
          </ac:cxnSpMkLst>
        </pc:cxnChg>
        <pc:cxnChg chg="mod">
          <ac:chgData name="Eugénie Delzenne" userId="dfbd8ea5-c732-40d5-a3f4-df703a4a7ab9" providerId="ADAL" clId="{E821317B-3741-4749-8D0C-EC3D72028247}" dt="2025-10-20T09:30:38.973" v="6139" actId="478"/>
          <ac:cxnSpMkLst>
            <pc:docMk/>
            <pc:sldMk cId="2820123933" sldId="277"/>
            <ac:cxnSpMk id="17" creationId="{2D5D26D4-8295-CAFE-FE48-8FBC430C7429}"/>
          </ac:cxnSpMkLst>
        </pc:cxnChg>
      </pc:sldChg>
      <pc:sldChg chg="addSp delSp modSp del mod ord modClrScheme chgLayout">
        <pc:chgData name="Eugénie Delzenne" userId="dfbd8ea5-c732-40d5-a3f4-df703a4a7ab9" providerId="ADAL" clId="{E821317B-3741-4749-8D0C-EC3D72028247}" dt="2025-10-20T11:21:56.847" v="9435" actId="2696"/>
        <pc:sldMkLst>
          <pc:docMk/>
          <pc:sldMk cId="96347075" sldId="278"/>
        </pc:sldMkLst>
      </pc:sldChg>
      <pc:sldChg chg="modSp del mod">
        <pc:chgData name="Eugénie Delzenne" userId="dfbd8ea5-c732-40d5-a3f4-df703a4a7ab9" providerId="ADAL" clId="{E821317B-3741-4749-8D0C-EC3D72028247}" dt="2025-10-20T11:21:56.847" v="9435" actId="2696"/>
        <pc:sldMkLst>
          <pc:docMk/>
          <pc:sldMk cId="3812131055" sldId="279"/>
        </pc:sldMkLst>
      </pc:sldChg>
      <pc:sldChg chg="modSp del mod modAnim">
        <pc:chgData name="Eugénie Delzenne" userId="dfbd8ea5-c732-40d5-a3f4-df703a4a7ab9" providerId="ADAL" clId="{E821317B-3741-4749-8D0C-EC3D72028247}" dt="2025-10-20T11:21:21.292" v="9433" actId="2696"/>
        <pc:sldMkLst>
          <pc:docMk/>
          <pc:sldMk cId="354024989" sldId="281"/>
        </pc:sldMkLst>
      </pc:sldChg>
      <pc:sldChg chg="modSp del mod ord">
        <pc:chgData name="Eugénie Delzenne" userId="dfbd8ea5-c732-40d5-a3f4-df703a4a7ab9" providerId="ADAL" clId="{E821317B-3741-4749-8D0C-EC3D72028247}" dt="2025-10-20T11:21:40.559" v="9434" actId="2696"/>
        <pc:sldMkLst>
          <pc:docMk/>
          <pc:sldMk cId="1448072991" sldId="282"/>
        </pc:sldMkLst>
      </pc:sldChg>
      <pc:sldChg chg="modSp mod ord modAnim modNotesTx">
        <pc:chgData name="Eugénie Delzenne" userId="dfbd8ea5-c732-40d5-a3f4-df703a4a7ab9" providerId="ADAL" clId="{E821317B-3741-4749-8D0C-EC3D72028247}" dt="2025-10-20T11:52:02.047" v="9575" actId="20577"/>
        <pc:sldMkLst>
          <pc:docMk/>
          <pc:sldMk cId="4172499587" sldId="283"/>
        </pc:sldMkLst>
        <pc:spChg chg="mod">
          <ac:chgData name="Eugénie Delzenne" userId="dfbd8ea5-c732-40d5-a3f4-df703a4a7ab9" providerId="ADAL" clId="{E821317B-3741-4749-8D0C-EC3D72028247}" dt="2025-10-16T12:09:25.848" v="777" actId="14100"/>
          <ac:spMkLst>
            <pc:docMk/>
            <pc:sldMk cId="4172499587" sldId="283"/>
            <ac:spMk id="11" creationId="{C704535B-2322-9769-0E00-BC2518C2ED50}"/>
          </ac:spMkLst>
        </pc:spChg>
        <pc:spChg chg="mod">
          <ac:chgData name="Eugénie Delzenne" userId="dfbd8ea5-c732-40d5-a3f4-df703a4a7ab9" providerId="ADAL" clId="{E821317B-3741-4749-8D0C-EC3D72028247}" dt="2025-10-20T10:03:02.388" v="7316" actId="113"/>
          <ac:spMkLst>
            <pc:docMk/>
            <pc:sldMk cId="4172499587" sldId="283"/>
            <ac:spMk id="14" creationId="{633092CA-A87D-7182-9B0C-26016AFC0152}"/>
          </ac:spMkLst>
        </pc:spChg>
        <pc:spChg chg="mod">
          <ac:chgData name="Eugénie Delzenne" userId="dfbd8ea5-c732-40d5-a3f4-df703a4a7ab9" providerId="ADAL" clId="{E821317B-3741-4749-8D0C-EC3D72028247}" dt="2025-10-20T10:02:58.732" v="7315" actId="113"/>
          <ac:spMkLst>
            <pc:docMk/>
            <pc:sldMk cId="4172499587" sldId="283"/>
            <ac:spMk id="15" creationId="{DF06B917-4C55-55C6-C324-E6D126612A97}"/>
          </ac:spMkLst>
        </pc:spChg>
        <pc:spChg chg="mod">
          <ac:chgData name="Eugénie Delzenne" userId="dfbd8ea5-c732-40d5-a3f4-df703a4a7ab9" providerId="ADAL" clId="{E821317B-3741-4749-8D0C-EC3D72028247}" dt="2025-10-20T10:02:55.807" v="7314" actId="113"/>
          <ac:spMkLst>
            <pc:docMk/>
            <pc:sldMk cId="4172499587" sldId="283"/>
            <ac:spMk id="16" creationId="{BB525C39-CAC1-361E-D2FA-C45535FC7571}"/>
          </ac:spMkLst>
        </pc:spChg>
        <pc:spChg chg="mod">
          <ac:chgData name="Eugénie Delzenne" userId="dfbd8ea5-c732-40d5-a3f4-df703a4a7ab9" providerId="ADAL" clId="{E821317B-3741-4749-8D0C-EC3D72028247}" dt="2025-10-20T10:03:05.403" v="7317" actId="113"/>
          <ac:spMkLst>
            <pc:docMk/>
            <pc:sldMk cId="4172499587" sldId="283"/>
            <ac:spMk id="17" creationId="{D3484BC5-92AF-A5DA-8FF8-6676C1B1A65D}"/>
          </ac:spMkLst>
        </pc:spChg>
        <pc:spChg chg="mod">
          <ac:chgData name="Eugénie Delzenne" userId="dfbd8ea5-c732-40d5-a3f4-df703a4a7ab9" providerId="ADAL" clId="{E821317B-3741-4749-8D0C-EC3D72028247}" dt="2025-10-20T10:02:13.810" v="7289" actId="14100"/>
          <ac:spMkLst>
            <pc:docMk/>
            <pc:sldMk cId="4172499587" sldId="283"/>
            <ac:spMk id="29" creationId="{78D0475B-DF4C-F73B-D4B7-24D529C0F0B7}"/>
          </ac:spMkLst>
        </pc:spChg>
        <pc:spChg chg="mod">
          <ac:chgData name="Eugénie Delzenne" userId="dfbd8ea5-c732-40d5-a3f4-df703a4a7ab9" providerId="ADAL" clId="{E821317B-3741-4749-8D0C-EC3D72028247}" dt="2025-10-20T10:08:55.286" v="7396" actId="114"/>
          <ac:spMkLst>
            <pc:docMk/>
            <pc:sldMk cId="4172499587" sldId="283"/>
            <ac:spMk id="31" creationId="{66A9EA32-E65D-D9AD-65F8-EB496A3E1329}"/>
          </ac:spMkLst>
        </pc:spChg>
      </pc:sldChg>
      <pc:sldChg chg="addSp delSp modSp mod ord">
        <pc:chgData name="Eugénie Delzenne" userId="dfbd8ea5-c732-40d5-a3f4-df703a4a7ab9" providerId="ADAL" clId="{E821317B-3741-4749-8D0C-EC3D72028247}" dt="2025-10-20T09:45:42.434" v="6886"/>
        <pc:sldMkLst>
          <pc:docMk/>
          <pc:sldMk cId="456811325" sldId="285"/>
        </pc:sldMkLst>
        <pc:spChg chg="add del mod">
          <ac:chgData name="Eugénie Delzenne" userId="dfbd8ea5-c732-40d5-a3f4-df703a4a7ab9" providerId="ADAL" clId="{E821317B-3741-4749-8D0C-EC3D72028247}" dt="2025-10-20T09:41:13.316" v="6786" actId="478"/>
          <ac:spMkLst>
            <pc:docMk/>
            <pc:sldMk cId="456811325" sldId="285"/>
            <ac:spMk id="5" creationId="{4EF7E85B-FBF3-2790-5F73-5F28D64C50B4}"/>
          </ac:spMkLst>
        </pc:spChg>
        <pc:spChg chg="del mod">
          <ac:chgData name="Eugénie Delzenne" userId="dfbd8ea5-c732-40d5-a3f4-df703a4a7ab9" providerId="ADAL" clId="{E821317B-3741-4749-8D0C-EC3D72028247}" dt="2025-10-20T09:41:10.468" v="6785" actId="478"/>
          <ac:spMkLst>
            <pc:docMk/>
            <pc:sldMk cId="456811325" sldId="285"/>
            <ac:spMk id="7" creationId="{F500AB32-DB8A-2B01-94F0-50B9595BEE1E}"/>
          </ac:spMkLst>
        </pc:spChg>
        <pc:graphicFrameChg chg="add mod modGraphic">
          <ac:chgData name="Eugénie Delzenne" userId="dfbd8ea5-c732-40d5-a3f4-df703a4a7ab9" providerId="ADAL" clId="{E821317B-3741-4749-8D0C-EC3D72028247}" dt="2025-10-20T09:45:42.434" v="6886"/>
          <ac:graphicFrameMkLst>
            <pc:docMk/>
            <pc:sldMk cId="456811325" sldId="285"/>
            <ac:graphicFrameMk id="3" creationId="{D88722E8-429F-E359-B955-BA50917D44A6}"/>
          </ac:graphicFrameMkLst>
        </pc:graphicFrameChg>
      </pc:sldChg>
      <pc:sldChg chg="addSp delSp modSp del mod ord">
        <pc:chgData name="Eugénie Delzenne" userId="dfbd8ea5-c732-40d5-a3f4-df703a4a7ab9" providerId="ADAL" clId="{E821317B-3741-4749-8D0C-EC3D72028247}" dt="2025-10-20T11:21:21.292" v="9433" actId="2696"/>
        <pc:sldMkLst>
          <pc:docMk/>
          <pc:sldMk cId="1470870059" sldId="286"/>
        </pc:sldMkLst>
      </pc:sldChg>
      <pc:sldChg chg="modSp del mod">
        <pc:chgData name="Eugénie Delzenne" userId="dfbd8ea5-c732-40d5-a3f4-df703a4a7ab9" providerId="ADAL" clId="{E821317B-3741-4749-8D0C-EC3D72028247}" dt="2025-10-20T11:21:56.847" v="9435" actId="2696"/>
        <pc:sldMkLst>
          <pc:docMk/>
          <pc:sldMk cId="3724248319" sldId="287"/>
        </pc:sldMkLst>
      </pc:sldChg>
      <pc:sldChg chg="modSp del mod">
        <pc:chgData name="Eugénie Delzenne" userId="dfbd8ea5-c732-40d5-a3f4-df703a4a7ab9" providerId="ADAL" clId="{E821317B-3741-4749-8D0C-EC3D72028247}" dt="2025-10-20T11:21:56.847" v="9435" actId="2696"/>
        <pc:sldMkLst>
          <pc:docMk/>
          <pc:sldMk cId="708801580" sldId="289"/>
        </pc:sldMkLst>
      </pc:sldChg>
      <pc:sldChg chg="del">
        <pc:chgData name="Eugénie Delzenne" userId="dfbd8ea5-c732-40d5-a3f4-df703a4a7ab9" providerId="ADAL" clId="{E821317B-3741-4749-8D0C-EC3D72028247}" dt="2025-10-17T08:56:49.558" v="3762" actId="2696"/>
        <pc:sldMkLst>
          <pc:docMk/>
          <pc:sldMk cId="1584749777" sldId="290"/>
        </pc:sldMkLst>
      </pc:sldChg>
      <pc:sldChg chg="del">
        <pc:chgData name="Eugénie Delzenne" userId="dfbd8ea5-c732-40d5-a3f4-df703a4a7ab9" providerId="ADAL" clId="{E821317B-3741-4749-8D0C-EC3D72028247}" dt="2025-10-17T08:57:15.639" v="3789" actId="2696"/>
        <pc:sldMkLst>
          <pc:docMk/>
          <pc:sldMk cId="1566363026" sldId="291"/>
        </pc:sldMkLst>
      </pc:sldChg>
      <pc:sldChg chg="modSp mod">
        <pc:chgData name="Eugénie Delzenne" userId="dfbd8ea5-c732-40d5-a3f4-df703a4a7ab9" providerId="ADAL" clId="{E821317B-3741-4749-8D0C-EC3D72028247}" dt="2025-10-16T12:06:10.796" v="706" actId="207"/>
        <pc:sldMkLst>
          <pc:docMk/>
          <pc:sldMk cId="1991848885" sldId="292"/>
        </pc:sldMkLst>
        <pc:graphicFrameChg chg="mod modGraphic">
          <ac:chgData name="Eugénie Delzenne" userId="dfbd8ea5-c732-40d5-a3f4-df703a4a7ab9" providerId="ADAL" clId="{E821317B-3741-4749-8D0C-EC3D72028247}" dt="2025-10-16T12:06:10.796" v="706" actId="207"/>
          <ac:graphicFrameMkLst>
            <pc:docMk/>
            <pc:sldMk cId="1991848885" sldId="292"/>
            <ac:graphicFrameMk id="20" creationId="{74233321-CB3E-0785-0535-60F42A744493}"/>
          </ac:graphicFrameMkLst>
        </pc:graphicFrameChg>
      </pc:sldChg>
      <pc:sldChg chg="addSp delSp modSp new mod ord modClrScheme delAnim modAnim chgLayout modNotesTx">
        <pc:chgData name="Eugénie Delzenne" userId="dfbd8ea5-c732-40d5-a3f4-df703a4a7ab9" providerId="ADAL" clId="{E821317B-3741-4749-8D0C-EC3D72028247}" dt="2025-10-20T11:25:17.044" v="9444" actId="20577"/>
        <pc:sldMkLst>
          <pc:docMk/>
          <pc:sldMk cId="695444541" sldId="293"/>
        </pc:sldMkLst>
        <pc:spChg chg="add mod">
          <ac:chgData name="Eugénie Delzenne" userId="dfbd8ea5-c732-40d5-a3f4-df703a4a7ab9" providerId="ADAL" clId="{E821317B-3741-4749-8D0C-EC3D72028247}" dt="2025-10-20T10:59:45.629" v="8692" actId="207"/>
          <ac:spMkLst>
            <pc:docMk/>
            <pc:sldMk cId="695444541" sldId="293"/>
            <ac:spMk id="2" creationId="{E3FCC84C-139A-E9E0-198D-4F6383124C9E}"/>
          </ac:spMkLst>
        </pc:spChg>
        <pc:spChg chg="mod ord">
          <ac:chgData name="Eugénie Delzenne" userId="dfbd8ea5-c732-40d5-a3f4-df703a4a7ab9" providerId="ADAL" clId="{E821317B-3741-4749-8D0C-EC3D72028247}" dt="2025-10-17T07:44:14.130" v="1779" actId="700"/>
          <ac:spMkLst>
            <pc:docMk/>
            <pc:sldMk cId="695444541" sldId="293"/>
            <ac:spMk id="3" creationId="{5C70AA4F-BB29-FF3B-8081-58659469B941}"/>
          </ac:spMkLst>
        </pc:spChg>
        <pc:spChg chg="add mod ord">
          <ac:chgData name="Eugénie Delzenne" userId="dfbd8ea5-c732-40d5-a3f4-df703a4a7ab9" providerId="ADAL" clId="{E821317B-3741-4749-8D0C-EC3D72028247}" dt="2025-10-20T10:35:47.652" v="7782" actId="20577"/>
          <ac:spMkLst>
            <pc:docMk/>
            <pc:sldMk cId="695444541" sldId="293"/>
            <ac:spMk id="6" creationId="{B776FED3-BBA6-D133-CB8B-9C12E2B5925A}"/>
          </ac:spMkLst>
        </pc:spChg>
        <pc:spChg chg="mod topLvl">
          <ac:chgData name="Eugénie Delzenne" userId="dfbd8ea5-c732-40d5-a3f4-df703a4a7ab9" providerId="ADAL" clId="{E821317B-3741-4749-8D0C-EC3D72028247}" dt="2025-10-17T08:02:21.893" v="2467" actId="164"/>
          <ac:spMkLst>
            <pc:docMk/>
            <pc:sldMk cId="695444541" sldId="293"/>
            <ac:spMk id="10" creationId="{C6BE31B4-D138-6B5D-B13D-6F80F807189A}"/>
          </ac:spMkLst>
        </pc:spChg>
        <pc:spChg chg="mod topLvl">
          <ac:chgData name="Eugénie Delzenne" userId="dfbd8ea5-c732-40d5-a3f4-df703a4a7ab9" providerId="ADAL" clId="{E821317B-3741-4749-8D0C-EC3D72028247}" dt="2025-10-17T08:01:26.874" v="2404" actId="1582"/>
          <ac:spMkLst>
            <pc:docMk/>
            <pc:sldMk cId="695444541" sldId="293"/>
            <ac:spMk id="11" creationId="{08058B86-C5E6-E81F-4296-9F15EA533ECF}"/>
          </ac:spMkLst>
        </pc:spChg>
        <pc:spChg chg="mod topLvl">
          <ac:chgData name="Eugénie Delzenne" userId="dfbd8ea5-c732-40d5-a3f4-df703a4a7ab9" providerId="ADAL" clId="{E821317B-3741-4749-8D0C-EC3D72028247}" dt="2025-10-20T10:26:09.293" v="7675" actId="164"/>
          <ac:spMkLst>
            <pc:docMk/>
            <pc:sldMk cId="695444541" sldId="293"/>
            <ac:spMk id="14" creationId="{F0266FD7-FA61-D7B8-DAEB-CE3AF6F87438}"/>
          </ac:spMkLst>
        </pc:spChg>
        <pc:spChg chg="mod topLvl">
          <ac:chgData name="Eugénie Delzenne" userId="dfbd8ea5-c732-40d5-a3f4-df703a4a7ab9" providerId="ADAL" clId="{E821317B-3741-4749-8D0C-EC3D72028247}" dt="2025-10-20T10:26:19.603" v="7677" actId="164"/>
          <ac:spMkLst>
            <pc:docMk/>
            <pc:sldMk cId="695444541" sldId="293"/>
            <ac:spMk id="15" creationId="{6223F995-CD95-004B-DAA3-8E894603697E}"/>
          </ac:spMkLst>
        </pc:spChg>
        <pc:spChg chg="mod topLvl">
          <ac:chgData name="Eugénie Delzenne" userId="dfbd8ea5-c732-40d5-a3f4-df703a4a7ab9" providerId="ADAL" clId="{E821317B-3741-4749-8D0C-EC3D72028247}" dt="2025-10-20T10:26:37.387" v="7680" actId="164"/>
          <ac:spMkLst>
            <pc:docMk/>
            <pc:sldMk cId="695444541" sldId="293"/>
            <ac:spMk id="16" creationId="{A97926D3-E9C9-0BE6-D070-DC1F71218E9E}"/>
          </ac:spMkLst>
        </pc:spChg>
        <pc:spChg chg="add mod">
          <ac:chgData name="Eugénie Delzenne" userId="dfbd8ea5-c732-40d5-a3f4-df703a4a7ab9" providerId="ADAL" clId="{E821317B-3741-4749-8D0C-EC3D72028247}" dt="2025-10-20T10:59:36.820" v="8690" actId="207"/>
          <ac:spMkLst>
            <pc:docMk/>
            <pc:sldMk cId="695444541" sldId="293"/>
            <ac:spMk id="39" creationId="{36B52349-4D14-764E-4F0C-045B13253DAA}"/>
          </ac:spMkLst>
        </pc:spChg>
        <pc:spChg chg="add mod topLvl">
          <ac:chgData name="Eugénie Delzenne" userId="dfbd8ea5-c732-40d5-a3f4-df703a4a7ab9" providerId="ADAL" clId="{E821317B-3741-4749-8D0C-EC3D72028247}" dt="2025-10-20T11:00:17.781" v="8697" actId="207"/>
          <ac:spMkLst>
            <pc:docMk/>
            <pc:sldMk cId="695444541" sldId="293"/>
            <ac:spMk id="40" creationId="{0973D51D-94E3-C869-8E37-EF0B37522DD1}"/>
          </ac:spMkLst>
        </pc:spChg>
        <pc:spChg chg="add del mod">
          <ac:chgData name="Eugénie Delzenne" userId="dfbd8ea5-c732-40d5-a3f4-df703a4a7ab9" providerId="ADAL" clId="{E821317B-3741-4749-8D0C-EC3D72028247}" dt="2025-10-20T10:22:02.146" v="7608" actId="478"/>
          <ac:spMkLst>
            <pc:docMk/>
            <pc:sldMk cId="695444541" sldId="293"/>
            <ac:spMk id="41" creationId="{DFD5D384-C8D6-F4ED-0D77-8D788DB73688}"/>
          </ac:spMkLst>
        </pc:spChg>
        <pc:spChg chg="add mod topLvl">
          <ac:chgData name="Eugénie Delzenne" userId="dfbd8ea5-c732-40d5-a3f4-df703a4a7ab9" providerId="ADAL" clId="{E821317B-3741-4749-8D0C-EC3D72028247}" dt="2025-10-20T10:59:49.247" v="8693" actId="207"/>
          <ac:spMkLst>
            <pc:docMk/>
            <pc:sldMk cId="695444541" sldId="293"/>
            <ac:spMk id="42" creationId="{01FB08EB-ABF0-BB7F-A862-D75A6D9F0A84}"/>
          </ac:spMkLst>
        </pc:spChg>
        <pc:spChg chg="add mod">
          <ac:chgData name="Eugénie Delzenne" userId="dfbd8ea5-c732-40d5-a3f4-df703a4a7ab9" providerId="ADAL" clId="{E821317B-3741-4749-8D0C-EC3D72028247}" dt="2025-10-20T10:58:53.921" v="8689" actId="20577"/>
          <ac:spMkLst>
            <pc:docMk/>
            <pc:sldMk cId="695444541" sldId="293"/>
            <ac:spMk id="47" creationId="{C388F25A-4D98-69F7-9637-70F09F334C80}"/>
          </ac:spMkLst>
        </pc:spChg>
        <pc:grpChg chg="add mod">
          <ac:chgData name="Eugénie Delzenne" userId="dfbd8ea5-c732-40d5-a3f4-df703a4a7ab9" providerId="ADAL" clId="{E821317B-3741-4749-8D0C-EC3D72028247}" dt="2025-10-20T10:26:09.293" v="7675" actId="164"/>
          <ac:grpSpMkLst>
            <pc:docMk/>
            <pc:sldMk cId="695444541" sldId="293"/>
            <ac:grpSpMk id="9" creationId="{02A37D8C-96A6-8201-0AAC-DB9D87F5B3EB}"/>
          </ac:grpSpMkLst>
        </pc:grpChg>
        <pc:grpChg chg="add mod">
          <ac:chgData name="Eugénie Delzenne" userId="dfbd8ea5-c732-40d5-a3f4-df703a4a7ab9" providerId="ADAL" clId="{E821317B-3741-4749-8D0C-EC3D72028247}" dt="2025-10-20T10:26:19.603" v="7677" actId="164"/>
          <ac:grpSpMkLst>
            <pc:docMk/>
            <pc:sldMk cId="695444541" sldId="293"/>
            <ac:grpSpMk id="19" creationId="{8DE2DCCE-3B5F-39A0-37A9-F72105C18344}"/>
          </ac:grpSpMkLst>
        </pc:grpChg>
        <pc:grpChg chg="add mod">
          <ac:chgData name="Eugénie Delzenne" userId="dfbd8ea5-c732-40d5-a3f4-df703a4a7ab9" providerId="ADAL" clId="{E821317B-3741-4749-8D0C-EC3D72028247}" dt="2025-10-20T10:26:37.387" v="7680" actId="164"/>
          <ac:grpSpMkLst>
            <pc:docMk/>
            <pc:sldMk cId="695444541" sldId="293"/>
            <ac:grpSpMk id="20" creationId="{C0440259-2E20-4BA1-B675-0536E39F3E0F}"/>
          </ac:grpSpMkLst>
        </pc:grpChg>
        <pc:grpChg chg="add mod">
          <ac:chgData name="Eugénie Delzenne" userId="dfbd8ea5-c732-40d5-a3f4-df703a4a7ab9" providerId="ADAL" clId="{E821317B-3741-4749-8D0C-EC3D72028247}" dt="2025-10-17T08:02:21.893" v="2467" actId="164"/>
          <ac:grpSpMkLst>
            <pc:docMk/>
            <pc:sldMk cId="695444541" sldId="293"/>
            <ac:grpSpMk id="43" creationId="{F45B5CC9-2C17-2C92-0BED-6CDA0C59D4C8}"/>
          </ac:grpSpMkLst>
        </pc:grpChg>
        <pc:grpChg chg="add del mod">
          <ac:chgData name="Eugénie Delzenne" userId="dfbd8ea5-c732-40d5-a3f4-df703a4a7ab9" providerId="ADAL" clId="{E821317B-3741-4749-8D0C-EC3D72028247}" dt="2025-10-20T10:25:56.640" v="7673" actId="165"/>
          <ac:grpSpMkLst>
            <pc:docMk/>
            <pc:sldMk cId="695444541" sldId="293"/>
            <ac:grpSpMk id="44" creationId="{A655CFA3-81B4-092E-AFC1-F96A66E5BC95}"/>
          </ac:grpSpMkLst>
        </pc:grpChg>
        <pc:grpChg chg="add del mod">
          <ac:chgData name="Eugénie Delzenne" userId="dfbd8ea5-c732-40d5-a3f4-df703a4a7ab9" providerId="ADAL" clId="{E821317B-3741-4749-8D0C-EC3D72028247}" dt="2025-10-20T10:22:23.181" v="7611" actId="478"/>
          <ac:grpSpMkLst>
            <pc:docMk/>
            <pc:sldMk cId="695444541" sldId="293"/>
            <ac:grpSpMk id="45" creationId="{C71ABFC1-0924-6746-A213-DCF582E3A613}"/>
          </ac:grpSpMkLst>
        </pc:grpChg>
        <pc:grpChg chg="add del mod">
          <ac:chgData name="Eugénie Delzenne" userId="dfbd8ea5-c732-40d5-a3f4-df703a4a7ab9" providerId="ADAL" clId="{E821317B-3741-4749-8D0C-EC3D72028247}" dt="2025-10-20T10:26:34.311" v="7679" actId="165"/>
          <ac:grpSpMkLst>
            <pc:docMk/>
            <pc:sldMk cId="695444541" sldId="293"/>
            <ac:grpSpMk id="46" creationId="{D63F7256-FB2B-76D1-7CB1-1F84F916925C}"/>
          </ac:grpSpMkLst>
        </pc:grpChg>
        <pc:cxnChg chg="add mod">
          <ac:chgData name="Eugénie Delzenne" userId="dfbd8ea5-c732-40d5-a3f4-df703a4a7ab9" providerId="ADAL" clId="{E821317B-3741-4749-8D0C-EC3D72028247}" dt="2025-10-20T11:00:23.877" v="8698" actId="208"/>
          <ac:cxnSpMkLst>
            <pc:docMk/>
            <pc:sldMk cId="695444541" sldId="293"/>
            <ac:cxnSpMk id="4" creationId="{EFFC688A-569F-247E-F81D-0E1CF112F9F9}"/>
          </ac:cxnSpMkLst>
        </pc:cxnChg>
        <pc:cxnChg chg="mod topLvl">
          <ac:chgData name="Eugénie Delzenne" userId="dfbd8ea5-c732-40d5-a3f4-df703a4a7ab9" providerId="ADAL" clId="{E821317B-3741-4749-8D0C-EC3D72028247}" dt="2025-10-20T11:00:09.808" v="8696" actId="208"/>
          <ac:cxnSpMkLst>
            <pc:docMk/>
            <pc:sldMk cId="695444541" sldId="293"/>
            <ac:cxnSpMk id="12" creationId="{AE658FB5-BDDB-1AA2-339E-A1D3C7CD5689}"/>
          </ac:cxnSpMkLst>
        </pc:cxnChg>
        <pc:cxnChg chg="mod topLvl">
          <ac:chgData name="Eugénie Delzenne" userId="dfbd8ea5-c732-40d5-a3f4-df703a4a7ab9" providerId="ADAL" clId="{E821317B-3741-4749-8D0C-EC3D72028247}" dt="2025-10-20T11:00:31.041" v="8699" actId="208"/>
          <ac:cxnSpMkLst>
            <pc:docMk/>
            <pc:sldMk cId="695444541" sldId="293"/>
            <ac:cxnSpMk id="13" creationId="{68316C82-6594-5554-CD37-693BD7927A53}"/>
          </ac:cxnSpMkLst>
        </pc:cxnChg>
        <pc:cxnChg chg="del mod topLvl">
          <ac:chgData name="Eugénie Delzenne" userId="dfbd8ea5-c732-40d5-a3f4-df703a4a7ab9" providerId="ADAL" clId="{E821317B-3741-4749-8D0C-EC3D72028247}" dt="2025-10-20T10:22:23.181" v="7611" actId="478"/>
          <ac:cxnSpMkLst>
            <pc:docMk/>
            <pc:sldMk cId="695444541" sldId="293"/>
            <ac:cxnSpMk id="17" creationId="{44DDEC9D-3753-D8FE-0CF5-CE78D3C8CFBF}"/>
          </ac:cxnSpMkLst>
        </pc:cxnChg>
        <pc:cxnChg chg="mod topLvl">
          <ac:chgData name="Eugénie Delzenne" userId="dfbd8ea5-c732-40d5-a3f4-df703a4a7ab9" providerId="ADAL" clId="{E821317B-3741-4749-8D0C-EC3D72028247}" dt="2025-10-20T10:59:58.948" v="8694" actId="208"/>
          <ac:cxnSpMkLst>
            <pc:docMk/>
            <pc:sldMk cId="695444541" sldId="293"/>
            <ac:cxnSpMk id="18" creationId="{039EE458-84E4-E322-1C33-C67C121B8CDC}"/>
          </ac:cxnSpMkLst>
        </pc:cxnChg>
      </pc:sldChg>
      <pc:sldChg chg="add del ord">
        <pc:chgData name="Eugénie Delzenne" userId="dfbd8ea5-c732-40d5-a3f4-df703a4a7ab9" providerId="ADAL" clId="{E821317B-3741-4749-8D0C-EC3D72028247}" dt="2025-10-17T08:57:10.221" v="3788" actId="2696"/>
        <pc:sldMkLst>
          <pc:docMk/>
          <pc:sldMk cId="3032097821" sldId="294"/>
        </pc:sldMkLst>
      </pc:sldChg>
      <pc:sldChg chg="addSp delSp modSp new del mod modClrScheme modAnim chgLayout">
        <pc:chgData name="Eugénie Delzenne" userId="dfbd8ea5-c732-40d5-a3f4-df703a4a7ab9" providerId="ADAL" clId="{E821317B-3741-4749-8D0C-EC3D72028247}" dt="2025-10-20T11:21:56.847" v="9435" actId="2696"/>
        <pc:sldMkLst>
          <pc:docMk/>
          <pc:sldMk cId="1946318946" sldId="295"/>
        </pc:sldMkLst>
      </pc:sldChg>
      <pc:sldChg chg="addSp delSp modSp new mod modClrScheme modAnim chgLayout">
        <pc:chgData name="Eugénie Delzenne" userId="dfbd8ea5-c732-40d5-a3f4-df703a4a7ab9" providerId="ADAL" clId="{E821317B-3741-4749-8D0C-EC3D72028247}" dt="2025-10-20T11:28:23.857" v="9477"/>
        <pc:sldMkLst>
          <pc:docMk/>
          <pc:sldMk cId="3842500459" sldId="296"/>
        </pc:sldMkLst>
        <pc:spChg chg="del mod ord">
          <ac:chgData name="Eugénie Delzenne" userId="dfbd8ea5-c732-40d5-a3f4-df703a4a7ab9" providerId="ADAL" clId="{E821317B-3741-4749-8D0C-EC3D72028247}" dt="2025-10-20T07:32:05.025" v="3847" actId="700"/>
          <ac:spMkLst>
            <pc:docMk/>
            <pc:sldMk cId="3842500459" sldId="296"/>
            <ac:spMk id="2" creationId="{4D975A46-0CCE-E094-B61A-C64F1B6520D2}"/>
          </ac:spMkLst>
        </pc:spChg>
        <pc:spChg chg="del mod ord">
          <ac:chgData name="Eugénie Delzenne" userId="dfbd8ea5-c732-40d5-a3f4-df703a4a7ab9" providerId="ADAL" clId="{E821317B-3741-4749-8D0C-EC3D72028247}" dt="2025-10-20T07:32:05.025" v="3847" actId="700"/>
          <ac:spMkLst>
            <pc:docMk/>
            <pc:sldMk cId="3842500459" sldId="296"/>
            <ac:spMk id="3" creationId="{099B1CE5-E03F-9440-1AEC-5E5852529721}"/>
          </ac:spMkLst>
        </pc:spChg>
        <pc:spChg chg="add mod ord">
          <ac:chgData name="Eugénie Delzenne" userId="dfbd8ea5-c732-40d5-a3f4-df703a4a7ab9" providerId="ADAL" clId="{E821317B-3741-4749-8D0C-EC3D72028247}" dt="2025-10-20T07:54:25.209" v="4671" actId="20577"/>
          <ac:spMkLst>
            <pc:docMk/>
            <pc:sldMk cId="3842500459" sldId="296"/>
            <ac:spMk id="4" creationId="{F0BDE52C-8705-B9BA-FFA0-6C7FB9D38C41}"/>
          </ac:spMkLst>
        </pc:spChg>
        <pc:spChg chg="add del mod ord">
          <ac:chgData name="Eugénie Delzenne" userId="dfbd8ea5-c732-40d5-a3f4-df703a4a7ab9" providerId="ADAL" clId="{E821317B-3741-4749-8D0C-EC3D72028247}" dt="2025-10-20T07:33:41.413" v="3854" actId="478"/>
          <ac:spMkLst>
            <pc:docMk/>
            <pc:sldMk cId="3842500459" sldId="296"/>
            <ac:spMk id="5" creationId="{BE1F44C5-0C94-9EFC-7A19-753D358D411F}"/>
          </ac:spMkLst>
        </pc:spChg>
        <pc:picChg chg="add mod modCrop">
          <ac:chgData name="Eugénie Delzenne" userId="dfbd8ea5-c732-40d5-a3f4-df703a4a7ab9" providerId="ADAL" clId="{E821317B-3741-4749-8D0C-EC3D72028247}" dt="2025-10-20T07:41:00.079" v="3870" actId="1076"/>
          <ac:picMkLst>
            <pc:docMk/>
            <pc:sldMk cId="3842500459" sldId="296"/>
            <ac:picMk id="7" creationId="{C9040B21-8F1C-53F3-BB4A-59A644FFF8E6}"/>
          </ac:picMkLst>
        </pc:picChg>
        <pc:picChg chg="add mod modCrop">
          <ac:chgData name="Eugénie Delzenne" userId="dfbd8ea5-c732-40d5-a3f4-df703a4a7ab9" providerId="ADAL" clId="{E821317B-3741-4749-8D0C-EC3D72028247}" dt="2025-10-20T08:33:50.175" v="5174" actId="1076"/>
          <ac:picMkLst>
            <pc:docMk/>
            <pc:sldMk cId="3842500459" sldId="296"/>
            <ac:picMk id="9" creationId="{0AA8E2DC-35AD-7EB5-02DC-C73521AD05A6}"/>
          </ac:picMkLst>
        </pc:picChg>
        <pc:picChg chg="add del mod">
          <ac:chgData name="Eugénie Delzenne" userId="dfbd8ea5-c732-40d5-a3f4-df703a4a7ab9" providerId="ADAL" clId="{E821317B-3741-4749-8D0C-EC3D72028247}" dt="2025-10-20T08:33:33.944" v="5172" actId="478"/>
          <ac:picMkLst>
            <pc:docMk/>
            <pc:sldMk cId="3842500459" sldId="296"/>
            <ac:picMk id="11" creationId="{D57664C1-9BD6-2D28-4E51-BB1A7136F1BF}"/>
          </ac:picMkLst>
        </pc:picChg>
        <pc:picChg chg="add del mod">
          <ac:chgData name="Eugénie Delzenne" userId="dfbd8ea5-c732-40d5-a3f4-df703a4a7ab9" providerId="ADAL" clId="{E821317B-3741-4749-8D0C-EC3D72028247}" dt="2025-10-20T08:36:02.169" v="5180" actId="478"/>
          <ac:picMkLst>
            <pc:docMk/>
            <pc:sldMk cId="3842500459" sldId="296"/>
            <ac:picMk id="13" creationId="{A1FCA738-E202-1D16-4017-7BB0A40EEB64}"/>
          </ac:picMkLst>
        </pc:picChg>
        <pc:picChg chg="add mod">
          <ac:chgData name="Eugénie Delzenne" userId="dfbd8ea5-c732-40d5-a3f4-df703a4a7ab9" providerId="ADAL" clId="{E821317B-3741-4749-8D0C-EC3D72028247}" dt="2025-10-20T08:39:02.192" v="5182" actId="1076"/>
          <ac:picMkLst>
            <pc:docMk/>
            <pc:sldMk cId="3842500459" sldId="296"/>
            <ac:picMk id="15" creationId="{19861AA8-8026-8120-829C-4BE517A91773}"/>
          </ac:picMkLst>
        </pc:picChg>
      </pc:sldChg>
      <pc:sldChg chg="addSp delSp modSp new mod modClrScheme delAnim modAnim chgLayout modNotesTx">
        <pc:chgData name="Eugénie Delzenne" userId="dfbd8ea5-c732-40d5-a3f4-df703a4a7ab9" providerId="ADAL" clId="{E821317B-3741-4749-8D0C-EC3D72028247}" dt="2025-10-20T12:06:32.195" v="9807" actId="20577"/>
        <pc:sldMkLst>
          <pc:docMk/>
          <pc:sldMk cId="2322153353" sldId="297"/>
        </pc:sldMkLst>
        <pc:spChg chg="mod ord">
          <ac:chgData name="Eugénie Delzenne" userId="dfbd8ea5-c732-40d5-a3f4-df703a4a7ab9" providerId="ADAL" clId="{E821317B-3741-4749-8D0C-EC3D72028247}" dt="2025-10-20T08:41:23.885" v="5199" actId="700"/>
          <ac:spMkLst>
            <pc:docMk/>
            <pc:sldMk cId="2322153353" sldId="297"/>
            <ac:spMk id="2" creationId="{D065B33E-2E15-90B2-2919-AAADC243B31F}"/>
          </ac:spMkLst>
        </pc:spChg>
        <pc:spChg chg="del mod ord">
          <ac:chgData name="Eugénie Delzenne" userId="dfbd8ea5-c732-40d5-a3f4-df703a4a7ab9" providerId="ADAL" clId="{E821317B-3741-4749-8D0C-EC3D72028247}" dt="2025-10-20T07:42:34.444" v="3955" actId="700"/>
          <ac:spMkLst>
            <pc:docMk/>
            <pc:sldMk cId="2322153353" sldId="297"/>
            <ac:spMk id="3" creationId="{71614FBF-7CCF-DEDE-6586-F27A63700584}"/>
          </ac:spMkLst>
        </pc:spChg>
        <pc:spChg chg="del">
          <ac:chgData name="Eugénie Delzenne" userId="dfbd8ea5-c732-40d5-a3f4-df703a4a7ab9" providerId="ADAL" clId="{E821317B-3741-4749-8D0C-EC3D72028247}" dt="2025-10-20T07:42:34.444" v="3955" actId="700"/>
          <ac:spMkLst>
            <pc:docMk/>
            <pc:sldMk cId="2322153353" sldId="297"/>
            <ac:spMk id="4" creationId="{ED015CA5-9E5B-3EC0-2456-99A25EB6E27C}"/>
          </ac:spMkLst>
        </pc:spChg>
        <pc:spChg chg="del mod ord">
          <ac:chgData name="Eugénie Delzenne" userId="dfbd8ea5-c732-40d5-a3f4-df703a4a7ab9" providerId="ADAL" clId="{E821317B-3741-4749-8D0C-EC3D72028247}" dt="2025-10-20T07:42:34.444" v="3955" actId="700"/>
          <ac:spMkLst>
            <pc:docMk/>
            <pc:sldMk cId="2322153353" sldId="297"/>
            <ac:spMk id="5" creationId="{F39A689A-AE5F-EDC2-4B68-7E87A9B8DB42}"/>
          </ac:spMkLst>
        </pc:spChg>
        <pc:spChg chg="add mod ord">
          <ac:chgData name="Eugénie Delzenne" userId="dfbd8ea5-c732-40d5-a3f4-df703a4a7ab9" providerId="ADAL" clId="{E821317B-3741-4749-8D0C-EC3D72028247}" dt="2025-10-20T12:06:32.195" v="9807" actId="20577"/>
          <ac:spMkLst>
            <pc:docMk/>
            <pc:sldMk cId="2322153353" sldId="297"/>
            <ac:spMk id="6" creationId="{7D508D26-EE60-8312-6F76-C1060CCC4F72}"/>
          </ac:spMkLst>
        </pc:spChg>
        <pc:spChg chg="add del mod ord">
          <ac:chgData name="Eugénie Delzenne" userId="dfbd8ea5-c732-40d5-a3f4-df703a4a7ab9" providerId="ADAL" clId="{E821317B-3741-4749-8D0C-EC3D72028247}" dt="2025-10-20T07:46:37.152" v="4091" actId="26606"/>
          <ac:spMkLst>
            <pc:docMk/>
            <pc:sldMk cId="2322153353" sldId="297"/>
            <ac:spMk id="7" creationId="{C96354ED-2E47-5973-4941-321F382F0335}"/>
          </ac:spMkLst>
        </pc:spChg>
        <pc:spChg chg="add del mod ord">
          <ac:chgData name="Eugénie Delzenne" userId="dfbd8ea5-c732-40d5-a3f4-df703a4a7ab9" providerId="ADAL" clId="{E821317B-3741-4749-8D0C-EC3D72028247}" dt="2025-10-20T07:53:01.436" v="4615" actId="26606"/>
          <ac:spMkLst>
            <pc:docMk/>
            <pc:sldMk cId="2322153353" sldId="297"/>
            <ac:spMk id="11" creationId="{F2029B7C-800E-EE60-741A-CCDEBD07A8B6}"/>
          </ac:spMkLst>
        </pc:spChg>
        <pc:spChg chg="add del mod ord">
          <ac:chgData name="Eugénie Delzenne" userId="dfbd8ea5-c732-40d5-a3f4-df703a4a7ab9" providerId="ADAL" clId="{E821317B-3741-4749-8D0C-EC3D72028247}" dt="2025-10-20T07:54:59.497" v="4678" actId="26606"/>
          <ac:spMkLst>
            <pc:docMk/>
            <pc:sldMk cId="2322153353" sldId="297"/>
            <ac:spMk id="12" creationId="{DC441955-8AA5-4061-0454-1CA2146B3721}"/>
          </ac:spMkLst>
        </pc:spChg>
        <pc:spChg chg="add del mod ord">
          <ac:chgData name="Eugénie Delzenne" userId="dfbd8ea5-c732-40d5-a3f4-df703a4a7ab9" providerId="ADAL" clId="{E821317B-3741-4749-8D0C-EC3D72028247}" dt="2025-10-20T07:48:00.994" v="4141" actId="700"/>
          <ac:spMkLst>
            <pc:docMk/>
            <pc:sldMk cId="2322153353" sldId="297"/>
            <ac:spMk id="15" creationId="{817DE231-AAD9-D871-8E59-824DC3E1F425}"/>
          </ac:spMkLst>
        </pc:spChg>
        <pc:spChg chg="add del mod">
          <ac:chgData name="Eugénie Delzenne" userId="dfbd8ea5-c732-40d5-a3f4-df703a4a7ab9" providerId="ADAL" clId="{E821317B-3741-4749-8D0C-EC3D72028247}" dt="2025-10-20T07:48:00.994" v="4141" actId="700"/>
          <ac:spMkLst>
            <pc:docMk/>
            <pc:sldMk cId="2322153353" sldId="297"/>
            <ac:spMk id="17" creationId="{0CBB6E0D-04DA-E795-90AD-92A879452A6F}"/>
          </ac:spMkLst>
        </pc:spChg>
        <pc:spChg chg="add del mod">
          <ac:chgData name="Eugénie Delzenne" userId="dfbd8ea5-c732-40d5-a3f4-df703a4a7ab9" providerId="ADAL" clId="{E821317B-3741-4749-8D0C-EC3D72028247}" dt="2025-10-20T07:54:55.348" v="4675" actId="26606"/>
          <ac:spMkLst>
            <pc:docMk/>
            <pc:sldMk cId="2322153353" sldId="297"/>
            <ac:spMk id="18" creationId="{7364F550-B5D6-ADEA-E37B-3FFB86BD52A7}"/>
          </ac:spMkLst>
        </pc:spChg>
        <pc:spChg chg="add del mod">
          <ac:chgData name="Eugénie Delzenne" userId="dfbd8ea5-c732-40d5-a3f4-df703a4a7ab9" providerId="ADAL" clId="{E821317B-3741-4749-8D0C-EC3D72028247}" dt="2025-10-20T07:48:00.994" v="4141" actId="700"/>
          <ac:spMkLst>
            <pc:docMk/>
            <pc:sldMk cId="2322153353" sldId="297"/>
            <ac:spMk id="19" creationId="{3342B10B-E9B6-B0C6-A598-19F5639BE774}"/>
          </ac:spMkLst>
        </pc:spChg>
        <pc:spChg chg="add del mod">
          <ac:chgData name="Eugénie Delzenne" userId="dfbd8ea5-c732-40d5-a3f4-df703a4a7ab9" providerId="ADAL" clId="{E821317B-3741-4749-8D0C-EC3D72028247}" dt="2025-10-20T07:54:55.348" v="4675" actId="26606"/>
          <ac:spMkLst>
            <pc:docMk/>
            <pc:sldMk cId="2322153353" sldId="297"/>
            <ac:spMk id="20" creationId="{AC626A69-2EEA-3E7F-6EB9-33A46DBB14F0}"/>
          </ac:spMkLst>
        </pc:spChg>
        <pc:spChg chg="add del mod">
          <ac:chgData name="Eugénie Delzenne" userId="dfbd8ea5-c732-40d5-a3f4-df703a4a7ab9" providerId="ADAL" clId="{E821317B-3741-4749-8D0C-EC3D72028247}" dt="2025-10-20T07:54:32.302" v="4672" actId="26606"/>
          <ac:spMkLst>
            <pc:docMk/>
            <pc:sldMk cId="2322153353" sldId="297"/>
            <ac:spMk id="21" creationId="{690378A9-19FF-816A-D328-DF5F53FA0F7B}"/>
          </ac:spMkLst>
        </pc:spChg>
        <pc:spChg chg="add del mod">
          <ac:chgData name="Eugénie Delzenne" userId="dfbd8ea5-c732-40d5-a3f4-df703a4a7ab9" providerId="ADAL" clId="{E821317B-3741-4749-8D0C-EC3D72028247}" dt="2025-10-20T07:54:55.348" v="4675" actId="26606"/>
          <ac:spMkLst>
            <pc:docMk/>
            <pc:sldMk cId="2322153353" sldId="297"/>
            <ac:spMk id="22" creationId="{8B300D90-87EC-A115-1F32-1BDA9D3B0B17}"/>
          </ac:spMkLst>
        </pc:spChg>
        <pc:spChg chg="add del mod">
          <ac:chgData name="Eugénie Delzenne" userId="dfbd8ea5-c732-40d5-a3f4-df703a4a7ab9" providerId="ADAL" clId="{E821317B-3741-4749-8D0C-EC3D72028247}" dt="2025-10-20T07:54:32.302" v="4672" actId="26606"/>
          <ac:spMkLst>
            <pc:docMk/>
            <pc:sldMk cId="2322153353" sldId="297"/>
            <ac:spMk id="23" creationId="{229AB2D9-6277-ACE5-CF33-A20188459D48}"/>
          </ac:spMkLst>
        </pc:spChg>
        <pc:spChg chg="add del mod">
          <ac:chgData name="Eugénie Delzenne" userId="dfbd8ea5-c732-40d5-a3f4-df703a4a7ab9" providerId="ADAL" clId="{E821317B-3741-4749-8D0C-EC3D72028247}" dt="2025-10-20T07:54:59.484" v="4677" actId="26606"/>
          <ac:spMkLst>
            <pc:docMk/>
            <pc:sldMk cId="2322153353" sldId="297"/>
            <ac:spMk id="24" creationId="{97959744-31C4-53A4-9887-443B87631275}"/>
          </ac:spMkLst>
        </pc:spChg>
        <pc:spChg chg="add del mod">
          <ac:chgData name="Eugénie Delzenne" userId="dfbd8ea5-c732-40d5-a3f4-df703a4a7ab9" providerId="ADAL" clId="{E821317B-3741-4749-8D0C-EC3D72028247}" dt="2025-10-20T07:54:32.302" v="4672" actId="26606"/>
          <ac:spMkLst>
            <pc:docMk/>
            <pc:sldMk cId="2322153353" sldId="297"/>
            <ac:spMk id="25" creationId="{F60CF79E-05A9-E328-6706-0186F6964699}"/>
          </ac:spMkLst>
        </pc:spChg>
        <pc:spChg chg="add del mod ord">
          <ac:chgData name="Eugénie Delzenne" userId="dfbd8ea5-c732-40d5-a3f4-df703a4a7ab9" providerId="ADAL" clId="{E821317B-3741-4749-8D0C-EC3D72028247}" dt="2025-10-20T07:54:49.463" v="4673" actId="700"/>
          <ac:spMkLst>
            <pc:docMk/>
            <pc:sldMk cId="2322153353" sldId="297"/>
            <ac:spMk id="27" creationId="{5FBC4580-9905-FF2B-3580-7202732EECD9}"/>
          </ac:spMkLst>
        </pc:spChg>
        <pc:spChg chg="add del">
          <ac:chgData name="Eugénie Delzenne" userId="dfbd8ea5-c732-40d5-a3f4-df703a4a7ab9" providerId="ADAL" clId="{E821317B-3741-4749-8D0C-EC3D72028247}" dt="2025-10-20T07:54:49.463" v="4673" actId="700"/>
          <ac:spMkLst>
            <pc:docMk/>
            <pc:sldMk cId="2322153353" sldId="297"/>
            <ac:spMk id="28" creationId="{2F1CF14B-AD70-7A86-C3D6-86B78B596A3F}"/>
          </ac:spMkLst>
        </pc:spChg>
        <pc:spChg chg="add del">
          <ac:chgData name="Eugénie Delzenne" userId="dfbd8ea5-c732-40d5-a3f4-df703a4a7ab9" providerId="ADAL" clId="{E821317B-3741-4749-8D0C-EC3D72028247}" dt="2025-10-20T07:54:49.463" v="4673" actId="700"/>
          <ac:spMkLst>
            <pc:docMk/>
            <pc:sldMk cId="2322153353" sldId="297"/>
            <ac:spMk id="29" creationId="{9294640F-7C82-845C-D06F-7FA72F1FE6AF}"/>
          </ac:spMkLst>
        </pc:spChg>
        <pc:spChg chg="add del">
          <ac:chgData name="Eugénie Delzenne" userId="dfbd8ea5-c732-40d5-a3f4-df703a4a7ab9" providerId="ADAL" clId="{E821317B-3741-4749-8D0C-EC3D72028247}" dt="2025-10-20T07:54:20.889" v="4668" actId="26606"/>
          <ac:spMkLst>
            <pc:docMk/>
            <pc:sldMk cId="2322153353" sldId="297"/>
            <ac:spMk id="30" creationId="{FE14AEDB-1E99-4D73-7FF7-9ED3E86E1FC9}"/>
          </ac:spMkLst>
        </pc:spChg>
        <pc:spChg chg="add del">
          <ac:chgData name="Eugénie Delzenne" userId="dfbd8ea5-c732-40d5-a3f4-df703a4a7ab9" providerId="ADAL" clId="{E821317B-3741-4749-8D0C-EC3D72028247}" dt="2025-10-20T07:54:20.889" v="4668" actId="26606"/>
          <ac:spMkLst>
            <pc:docMk/>
            <pc:sldMk cId="2322153353" sldId="297"/>
            <ac:spMk id="32" creationId="{E2FF1090-CE1B-3DD6-D018-28414A3A6360}"/>
          </ac:spMkLst>
        </pc:spChg>
        <pc:spChg chg="add del">
          <ac:chgData name="Eugénie Delzenne" userId="dfbd8ea5-c732-40d5-a3f4-df703a4a7ab9" providerId="ADAL" clId="{E821317B-3741-4749-8D0C-EC3D72028247}" dt="2025-10-20T07:54:20.889" v="4668" actId="26606"/>
          <ac:spMkLst>
            <pc:docMk/>
            <pc:sldMk cId="2322153353" sldId="297"/>
            <ac:spMk id="34" creationId="{EC31459E-F3C6-99F5-F091-3DA320443065}"/>
          </ac:spMkLst>
        </pc:spChg>
        <pc:spChg chg="add mod ord">
          <ac:chgData name="Eugénie Delzenne" userId="dfbd8ea5-c732-40d5-a3f4-df703a4a7ab9" providerId="ADAL" clId="{E821317B-3741-4749-8D0C-EC3D72028247}" dt="2025-10-20T11:36:49.385" v="9503" actId="166"/>
          <ac:spMkLst>
            <pc:docMk/>
            <pc:sldMk cId="2322153353" sldId="297"/>
            <ac:spMk id="43" creationId="{7E202815-40AB-5004-D42B-2034BA5389D0}"/>
          </ac:spMkLst>
        </pc:spChg>
        <pc:graphicFrameChg chg="add del mod modGraphic">
          <ac:chgData name="Eugénie Delzenne" userId="dfbd8ea5-c732-40d5-a3f4-df703a4a7ab9" providerId="ADAL" clId="{E821317B-3741-4749-8D0C-EC3D72028247}" dt="2025-10-20T07:48:13.387" v="4146" actId="478"/>
          <ac:graphicFrameMkLst>
            <pc:docMk/>
            <pc:sldMk cId="2322153353" sldId="297"/>
            <ac:graphicFrameMk id="10" creationId="{2F366D29-C883-EB8D-A3F9-DA9CE63AF07D}"/>
          </ac:graphicFrameMkLst>
        </pc:graphicFrameChg>
        <pc:graphicFrameChg chg="add del">
          <ac:chgData name="Eugénie Delzenne" userId="dfbd8ea5-c732-40d5-a3f4-df703a4a7ab9" providerId="ADAL" clId="{E821317B-3741-4749-8D0C-EC3D72028247}" dt="2025-10-20T07:53:01.405" v="4614" actId="26606"/>
          <ac:graphicFrameMkLst>
            <pc:docMk/>
            <pc:sldMk cId="2322153353" sldId="297"/>
            <ac:graphicFrameMk id="13" creationId="{A073C6D0-4896-EB7B-4F8E-BD9853BC0BED}"/>
          </ac:graphicFrameMkLst>
        </pc:graphicFrameChg>
        <pc:graphicFrameChg chg="add del mod modGraphic">
          <ac:chgData name="Eugénie Delzenne" userId="dfbd8ea5-c732-40d5-a3f4-df703a4a7ab9" providerId="ADAL" clId="{E821317B-3741-4749-8D0C-EC3D72028247}" dt="2025-10-20T08:24:27.714" v="5144" actId="478"/>
          <ac:graphicFrameMkLst>
            <pc:docMk/>
            <pc:sldMk cId="2322153353" sldId="297"/>
            <ac:graphicFrameMk id="14" creationId="{175BD277-3937-4F0B-2DD9-464988132DB6}"/>
          </ac:graphicFrameMkLst>
        </pc:graphicFrameChg>
        <pc:graphicFrameChg chg="add del mod modGraphic">
          <ac:chgData name="Eugénie Delzenne" userId="dfbd8ea5-c732-40d5-a3f4-df703a4a7ab9" providerId="ADAL" clId="{E821317B-3741-4749-8D0C-EC3D72028247}" dt="2025-10-20T07:56:59.735" v="4683" actId="478"/>
          <ac:graphicFrameMkLst>
            <pc:docMk/>
            <pc:sldMk cId="2322153353" sldId="297"/>
            <ac:graphicFrameMk id="16" creationId="{5A657240-7DDB-0FF6-4D1B-22346079D996}"/>
          </ac:graphicFrameMkLst>
        </pc:graphicFrameChg>
        <pc:picChg chg="add del">
          <ac:chgData name="Eugénie Delzenne" userId="dfbd8ea5-c732-40d5-a3f4-df703a4a7ab9" providerId="ADAL" clId="{E821317B-3741-4749-8D0C-EC3D72028247}" dt="2025-10-20T07:46:30.788" v="4090" actId="478"/>
          <ac:picMkLst>
            <pc:docMk/>
            <pc:sldMk cId="2322153353" sldId="297"/>
            <ac:picMk id="9" creationId="{0BBE5414-D256-D690-622E-1A41BD4C3805}"/>
          </ac:picMkLst>
        </pc:picChg>
        <pc:picChg chg="add mod">
          <ac:chgData name="Eugénie Delzenne" userId="dfbd8ea5-c732-40d5-a3f4-df703a4a7ab9" providerId="ADAL" clId="{E821317B-3741-4749-8D0C-EC3D72028247}" dt="2025-10-20T07:58:09.498" v="4691" actId="931"/>
          <ac:picMkLst>
            <pc:docMk/>
            <pc:sldMk cId="2322153353" sldId="297"/>
            <ac:picMk id="31" creationId="{FB86162D-4B89-CBBA-8B08-0F0AFFA400CF}"/>
          </ac:picMkLst>
        </pc:picChg>
        <pc:picChg chg="add del mod">
          <ac:chgData name="Eugénie Delzenne" userId="dfbd8ea5-c732-40d5-a3f4-df703a4a7ab9" providerId="ADAL" clId="{E821317B-3741-4749-8D0C-EC3D72028247}" dt="2025-10-20T08:24:31.012" v="5146" actId="478"/>
          <ac:picMkLst>
            <pc:docMk/>
            <pc:sldMk cId="2322153353" sldId="297"/>
            <ac:picMk id="35" creationId="{FDF608D3-7562-BD1C-332D-BEF70CBD2E69}"/>
          </ac:picMkLst>
        </pc:picChg>
        <pc:picChg chg="add del mod">
          <ac:chgData name="Eugénie Delzenne" userId="dfbd8ea5-c732-40d5-a3f4-df703a4a7ab9" providerId="ADAL" clId="{E821317B-3741-4749-8D0C-EC3D72028247}" dt="2025-10-20T08:24:29.912" v="5145" actId="478"/>
          <ac:picMkLst>
            <pc:docMk/>
            <pc:sldMk cId="2322153353" sldId="297"/>
            <ac:picMk id="37" creationId="{BC7BCB9B-EBAF-F802-9E35-8BBB8DC4CC89}"/>
          </ac:picMkLst>
        </pc:picChg>
        <pc:picChg chg="add mod">
          <ac:chgData name="Eugénie Delzenne" userId="dfbd8ea5-c732-40d5-a3f4-df703a4a7ab9" providerId="ADAL" clId="{E821317B-3741-4749-8D0C-EC3D72028247}" dt="2025-10-20T08:58:01.197" v="5545" actId="1076"/>
          <ac:picMkLst>
            <pc:docMk/>
            <pc:sldMk cId="2322153353" sldId="297"/>
            <ac:picMk id="39" creationId="{E0160547-8CE4-9675-565A-27E55B1532C4}"/>
          </ac:picMkLst>
        </pc:picChg>
        <pc:picChg chg="add del mod ord modCrop">
          <ac:chgData name="Eugénie Delzenne" userId="dfbd8ea5-c732-40d5-a3f4-df703a4a7ab9" providerId="ADAL" clId="{E821317B-3741-4749-8D0C-EC3D72028247}" dt="2025-10-20T11:36:16.629" v="9494" actId="478"/>
          <ac:picMkLst>
            <pc:docMk/>
            <pc:sldMk cId="2322153353" sldId="297"/>
            <ac:picMk id="40" creationId="{31303EAD-DEFB-61D9-AFB8-5ACF4FE8FF57}"/>
          </ac:picMkLst>
        </pc:picChg>
        <pc:picChg chg="add mod ord">
          <ac:chgData name="Eugénie Delzenne" userId="dfbd8ea5-c732-40d5-a3f4-df703a4a7ab9" providerId="ADAL" clId="{E821317B-3741-4749-8D0C-EC3D72028247}" dt="2025-10-20T11:37:22.927" v="9506" actId="166"/>
          <ac:picMkLst>
            <pc:docMk/>
            <pc:sldMk cId="2322153353" sldId="297"/>
            <ac:picMk id="42" creationId="{41FE3368-CC49-164C-B419-EA9BE11C5459}"/>
          </ac:picMkLst>
        </pc:picChg>
        <pc:picChg chg="add mod modCrop">
          <ac:chgData name="Eugénie Delzenne" userId="dfbd8ea5-c732-40d5-a3f4-df703a4a7ab9" providerId="ADAL" clId="{E821317B-3741-4749-8D0C-EC3D72028247}" dt="2025-10-20T11:37:15.109" v="9505" actId="732"/>
          <ac:picMkLst>
            <pc:docMk/>
            <pc:sldMk cId="2322153353" sldId="297"/>
            <ac:picMk id="45" creationId="{D9616C7E-5928-0DBF-D58D-812A3B868B56}"/>
          </ac:picMkLst>
        </pc:picChg>
      </pc:sldChg>
      <pc:sldChg chg="addSp delSp modSp new mod modClrScheme modAnim chgLayout">
        <pc:chgData name="Eugénie Delzenne" userId="dfbd8ea5-c732-40d5-a3f4-df703a4a7ab9" providerId="ADAL" clId="{E821317B-3741-4749-8D0C-EC3D72028247}" dt="2025-10-20T08:27:53.281" v="5170"/>
        <pc:sldMkLst>
          <pc:docMk/>
          <pc:sldMk cId="2939686090" sldId="298"/>
        </pc:sldMkLst>
        <pc:spChg chg="mod ord">
          <ac:chgData name="Eugénie Delzenne" userId="dfbd8ea5-c732-40d5-a3f4-df703a4a7ab9" providerId="ADAL" clId="{E821317B-3741-4749-8D0C-EC3D72028247}" dt="2025-10-20T08:10:12.715" v="4869" actId="26606"/>
          <ac:spMkLst>
            <pc:docMk/>
            <pc:sldMk cId="2939686090" sldId="298"/>
            <ac:spMk id="2" creationId="{6B945810-E9BD-0E85-FF6E-3E9D4162B598}"/>
          </ac:spMkLst>
        </pc:spChg>
        <pc:spChg chg="mod ord">
          <ac:chgData name="Eugénie Delzenne" userId="dfbd8ea5-c732-40d5-a3f4-df703a4a7ab9" providerId="ADAL" clId="{E821317B-3741-4749-8D0C-EC3D72028247}" dt="2025-10-20T08:10:12.715" v="4869" actId="26606"/>
          <ac:spMkLst>
            <pc:docMk/>
            <pc:sldMk cId="2939686090" sldId="298"/>
            <ac:spMk id="3" creationId="{17302246-EB86-4D2A-7D8A-B25F4246D259}"/>
          </ac:spMkLst>
        </pc:spChg>
        <pc:spChg chg="add del mod ord">
          <ac:chgData name="Eugénie Delzenne" userId="dfbd8ea5-c732-40d5-a3f4-df703a4a7ab9" providerId="ADAL" clId="{E821317B-3741-4749-8D0C-EC3D72028247}" dt="2025-10-20T08:07:01.471" v="4836" actId="478"/>
          <ac:spMkLst>
            <pc:docMk/>
            <pc:sldMk cId="2939686090" sldId="298"/>
            <ac:spMk id="4" creationId="{E2C1E2D4-660F-D5FE-377D-FEF6A31BCEAA}"/>
          </ac:spMkLst>
        </pc:spChg>
        <pc:spChg chg="add del mod ord">
          <ac:chgData name="Eugénie Delzenne" userId="dfbd8ea5-c732-40d5-a3f4-df703a4a7ab9" providerId="ADAL" clId="{E821317B-3741-4749-8D0C-EC3D72028247}" dt="2025-10-20T08:07:06.289" v="4837" actId="700"/>
          <ac:spMkLst>
            <pc:docMk/>
            <pc:sldMk cId="2939686090" sldId="298"/>
            <ac:spMk id="5" creationId="{A9E46918-D693-42B1-8586-ECB4DB6D0C61}"/>
          </ac:spMkLst>
        </pc:spChg>
        <pc:spChg chg="add del mod ord">
          <ac:chgData name="Eugénie Delzenne" userId="dfbd8ea5-c732-40d5-a3f4-df703a4a7ab9" providerId="ADAL" clId="{E821317B-3741-4749-8D0C-EC3D72028247}" dt="2025-10-20T08:08:27.413" v="4854" actId="26606"/>
          <ac:spMkLst>
            <pc:docMk/>
            <pc:sldMk cId="2939686090" sldId="298"/>
            <ac:spMk id="7" creationId="{F4049FD2-AEC7-E87F-1837-7F88E588ED61}"/>
          </ac:spMkLst>
        </pc:spChg>
        <pc:spChg chg="add del mod">
          <ac:chgData name="Eugénie Delzenne" userId="dfbd8ea5-c732-40d5-a3f4-df703a4a7ab9" providerId="ADAL" clId="{E821317B-3741-4749-8D0C-EC3D72028247}" dt="2025-10-20T08:13:30.595" v="5068" actId="478"/>
          <ac:spMkLst>
            <pc:docMk/>
            <pc:sldMk cId="2939686090" sldId="298"/>
            <ac:spMk id="11" creationId="{A8242F86-25AF-353C-8CDB-D97D7375CE0E}"/>
          </ac:spMkLst>
        </pc:spChg>
        <pc:spChg chg="add del mod">
          <ac:chgData name="Eugénie Delzenne" userId="dfbd8ea5-c732-40d5-a3f4-df703a4a7ab9" providerId="ADAL" clId="{E821317B-3741-4749-8D0C-EC3D72028247}" dt="2025-10-20T08:08:27.387" v="4853" actId="26606"/>
          <ac:spMkLst>
            <pc:docMk/>
            <pc:sldMk cId="2939686090" sldId="298"/>
            <ac:spMk id="13" creationId="{DC619278-4C33-6138-259D-51E41BBA8262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14" creationId="{4BBFDC78-D5BC-1D84-AC7F-1687479AF588}"/>
          </ac:spMkLst>
        </pc:spChg>
        <pc:spChg chg="add del mod">
          <ac:chgData name="Eugénie Delzenne" userId="dfbd8ea5-c732-40d5-a3f4-df703a4a7ab9" providerId="ADAL" clId="{E821317B-3741-4749-8D0C-EC3D72028247}" dt="2025-10-20T08:09:01.016" v="4861" actId="26606"/>
          <ac:spMkLst>
            <pc:docMk/>
            <pc:sldMk cId="2939686090" sldId="298"/>
            <ac:spMk id="15" creationId="{0754B327-F2C5-1094-C263-FF6CDBE8368B}"/>
          </ac:spMkLst>
        </pc:spChg>
        <pc:spChg chg="add mod">
          <ac:chgData name="Eugénie Delzenne" userId="dfbd8ea5-c732-40d5-a3f4-df703a4a7ab9" providerId="ADAL" clId="{E821317B-3741-4749-8D0C-EC3D72028247}" dt="2025-10-20T08:10:21.311" v="4879" actId="20577"/>
          <ac:spMkLst>
            <pc:docMk/>
            <pc:sldMk cId="2939686090" sldId="298"/>
            <ac:spMk id="18" creationId="{DC8ECFA2-BEDF-3F29-1036-E25049895A4B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20" creationId="{7A89B90E-E9CF-5707-AA5B-D115062A3F8F}"/>
          </ac:spMkLst>
        </pc:spChg>
        <pc:spChg chg="add del mod">
          <ac:chgData name="Eugénie Delzenne" userId="dfbd8ea5-c732-40d5-a3f4-df703a4a7ab9" providerId="ADAL" clId="{E821317B-3741-4749-8D0C-EC3D72028247}" dt="2025-10-20T08:09:45.038" v="4867" actId="26606"/>
          <ac:spMkLst>
            <pc:docMk/>
            <pc:sldMk cId="2939686090" sldId="298"/>
            <ac:spMk id="21" creationId="{15D75F63-C390-0941-9E5E-4D2BA4BF9EF6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22" creationId="{76B623C6-D791-8036-EF50-54D8B757CDE8}"/>
          </ac:spMkLst>
        </pc:spChg>
        <pc:spChg chg="add mod">
          <ac:chgData name="Eugénie Delzenne" userId="dfbd8ea5-c732-40d5-a3f4-df703a4a7ab9" providerId="ADAL" clId="{E821317B-3741-4749-8D0C-EC3D72028247}" dt="2025-10-20T08:10:24.685" v="4890" actId="20577"/>
          <ac:spMkLst>
            <pc:docMk/>
            <pc:sldMk cId="2939686090" sldId="298"/>
            <ac:spMk id="23" creationId="{3E6EDA0C-77A6-E50A-96C4-5DCF6E9B2E69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24" creationId="{B636571A-5825-DD8B-CCB1-057FA6B5E3AF}"/>
          </ac:spMkLst>
        </pc:spChg>
        <pc:spChg chg="add del mod">
          <ac:chgData name="Eugénie Delzenne" userId="dfbd8ea5-c732-40d5-a3f4-df703a4a7ab9" providerId="ADAL" clId="{E821317B-3741-4749-8D0C-EC3D72028247}" dt="2025-10-20T08:13:07.149" v="5066" actId="478"/>
          <ac:spMkLst>
            <pc:docMk/>
            <pc:sldMk cId="2939686090" sldId="298"/>
            <ac:spMk id="25" creationId="{E0AB5CA6-59A0-D628-2BD2-042ED278616A}"/>
          </ac:spMkLst>
        </pc:spChg>
        <pc:spChg chg="add del">
          <ac:chgData name="Eugénie Delzenne" userId="dfbd8ea5-c732-40d5-a3f4-df703a4a7ab9" providerId="ADAL" clId="{E821317B-3741-4749-8D0C-EC3D72028247}" dt="2025-10-20T08:09:45.007" v="4866" actId="26606"/>
          <ac:spMkLst>
            <pc:docMk/>
            <pc:sldMk cId="2939686090" sldId="298"/>
            <ac:spMk id="26" creationId="{F6A6DB07-764A-ADE3-FA19-685734F660FE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28" creationId="{C0D0DE6D-49F4-3950-3768-946CDE978C4B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34" creationId="{4F735E5C-64ED-2F64-E976-B0A4B81EA9C6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37" creationId="{B23E2910-4E83-A6F9-25C9-E045F125315B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38" creationId="{D0D51D8B-DE74-51F8-9D6C-05E4908FB887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39" creationId="{B33DB37C-D4B3-D2BC-2010-7B0CD1468165}"/>
          </ac:spMkLst>
        </pc:spChg>
        <pc:spChg chg="mod">
          <ac:chgData name="Eugénie Delzenne" userId="dfbd8ea5-c732-40d5-a3f4-df703a4a7ab9" providerId="ADAL" clId="{E821317B-3741-4749-8D0C-EC3D72028247}" dt="2025-10-20T08:17:39.699" v="5117" actId="18245"/>
          <ac:spMkLst>
            <pc:docMk/>
            <pc:sldMk cId="2939686090" sldId="298"/>
            <ac:spMk id="40" creationId="{E01303AD-E1A2-E08D-ED78-0B71F9569C84}"/>
          </ac:spMkLst>
        </pc:spChg>
        <pc:spChg chg="mod">
          <ac:chgData name="Eugénie Delzenne" userId="dfbd8ea5-c732-40d5-a3f4-df703a4a7ab9" providerId="ADAL" clId="{E821317B-3741-4749-8D0C-EC3D72028247}" dt="2025-10-20T08:26:51.487" v="5159" actId="164"/>
          <ac:spMkLst>
            <pc:docMk/>
            <pc:sldMk cId="2939686090" sldId="298"/>
            <ac:spMk id="43" creationId="{98575210-5A5F-C5F1-C219-0B5557FF1989}"/>
          </ac:spMkLst>
        </pc:spChg>
        <pc:spChg chg="del mod">
          <ac:chgData name="Eugénie Delzenne" userId="dfbd8ea5-c732-40d5-a3f4-df703a4a7ab9" providerId="ADAL" clId="{E821317B-3741-4749-8D0C-EC3D72028247}" dt="2025-10-20T08:17:52.862" v="5120" actId="478"/>
          <ac:spMkLst>
            <pc:docMk/>
            <pc:sldMk cId="2939686090" sldId="298"/>
            <ac:spMk id="44" creationId="{1FC37326-7AB7-43C9-DC0D-CAA230FB9A1C}"/>
          </ac:spMkLst>
        </pc:spChg>
        <pc:spChg chg="mod">
          <ac:chgData name="Eugénie Delzenne" userId="dfbd8ea5-c732-40d5-a3f4-df703a4a7ab9" providerId="ADAL" clId="{E821317B-3741-4749-8D0C-EC3D72028247}" dt="2025-10-20T08:26:51.487" v="5159" actId="164"/>
          <ac:spMkLst>
            <pc:docMk/>
            <pc:sldMk cId="2939686090" sldId="298"/>
            <ac:spMk id="45" creationId="{AD0FCDD5-EEE4-1573-3F2F-80C8075E7ECB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46" creationId="{3078F584-EB39-8E65-8495-C11D38ABE425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47" creationId="{851BBC06-B4CD-3395-F35C-D624A18E4A3C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48" creationId="{1743470B-634C-B077-6B1F-EE1995AF3815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49" creationId="{4B446C76-436C-2A7E-BEDB-B39072E3EF24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50" creationId="{22B8C245-1806-6808-3D52-587286E10E6B}"/>
          </ac:spMkLst>
        </pc:spChg>
        <pc:spChg chg="mod">
          <ac:chgData name="Eugénie Delzenne" userId="dfbd8ea5-c732-40d5-a3f4-df703a4a7ab9" providerId="ADAL" clId="{E821317B-3741-4749-8D0C-EC3D72028247}" dt="2025-10-20T08:27:09.855" v="5163" actId="164"/>
          <ac:spMkLst>
            <pc:docMk/>
            <pc:sldMk cId="2939686090" sldId="298"/>
            <ac:spMk id="52" creationId="{5155844E-0862-08C5-E1ED-9AABF782707E}"/>
          </ac:spMkLst>
        </pc:spChg>
        <pc:spChg chg="del mod">
          <ac:chgData name="Eugénie Delzenne" userId="dfbd8ea5-c732-40d5-a3f4-df703a4a7ab9" providerId="ADAL" clId="{E821317B-3741-4749-8D0C-EC3D72028247}" dt="2025-10-20T08:17:48.700" v="5119" actId="478"/>
          <ac:spMkLst>
            <pc:docMk/>
            <pc:sldMk cId="2939686090" sldId="298"/>
            <ac:spMk id="53" creationId="{26B97A26-C5ED-650E-7F3E-BB178BC6FCB7}"/>
          </ac:spMkLst>
        </pc:spChg>
        <pc:spChg chg="mod topLvl">
          <ac:chgData name="Eugénie Delzenne" userId="dfbd8ea5-c732-40d5-a3f4-df703a4a7ab9" providerId="ADAL" clId="{E821317B-3741-4749-8D0C-EC3D72028247}" dt="2025-10-20T08:27:09.855" v="5163" actId="164"/>
          <ac:spMkLst>
            <pc:docMk/>
            <pc:sldMk cId="2939686090" sldId="298"/>
            <ac:spMk id="54" creationId="{45500C73-3BB5-A7FB-2363-3635990874FE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56" creationId="{27AEB772-B40F-B559-E061-FF67D3A65764}"/>
          </ac:spMkLst>
        </pc:spChg>
        <pc:spChg chg="mod topLvl">
          <ac:chgData name="Eugénie Delzenne" userId="dfbd8ea5-c732-40d5-a3f4-df703a4a7ab9" providerId="ADAL" clId="{E821317B-3741-4749-8D0C-EC3D72028247}" dt="2025-10-20T08:26:13.593" v="5153" actId="165"/>
          <ac:spMkLst>
            <pc:docMk/>
            <pc:sldMk cId="2939686090" sldId="298"/>
            <ac:spMk id="57" creationId="{C86C8B4E-3E42-FCE8-A513-D0CAD28EE040}"/>
          </ac:spMkLst>
        </pc:spChg>
        <pc:spChg chg="mod topLvl">
          <ac:chgData name="Eugénie Delzenne" userId="dfbd8ea5-c732-40d5-a3f4-df703a4a7ab9" providerId="ADAL" clId="{E821317B-3741-4749-8D0C-EC3D72028247}" dt="2025-10-20T08:27:18.227" v="5164" actId="164"/>
          <ac:spMkLst>
            <pc:docMk/>
            <pc:sldMk cId="2939686090" sldId="298"/>
            <ac:spMk id="58" creationId="{1E13F1CB-37A4-FDFB-3E30-36364D94FFF1}"/>
          </ac:spMkLst>
        </pc:spChg>
        <pc:spChg chg="del mod">
          <ac:chgData name="Eugénie Delzenne" userId="dfbd8ea5-c732-40d5-a3f4-df703a4a7ab9" providerId="ADAL" clId="{E821317B-3741-4749-8D0C-EC3D72028247}" dt="2025-10-20T08:17:57.294" v="5121" actId="478"/>
          <ac:spMkLst>
            <pc:docMk/>
            <pc:sldMk cId="2939686090" sldId="298"/>
            <ac:spMk id="59" creationId="{6E3AB8B6-59F4-FFC5-2F44-4703DF90F397}"/>
          </ac:spMkLst>
        </pc:spChg>
        <pc:spChg chg="mod topLvl">
          <ac:chgData name="Eugénie Delzenne" userId="dfbd8ea5-c732-40d5-a3f4-df703a4a7ab9" providerId="ADAL" clId="{E821317B-3741-4749-8D0C-EC3D72028247}" dt="2025-10-20T08:27:18.227" v="5164" actId="164"/>
          <ac:spMkLst>
            <pc:docMk/>
            <pc:sldMk cId="2939686090" sldId="298"/>
            <ac:spMk id="60" creationId="{FCB0DAEE-0C06-32BF-65B0-B00A99F4D1C2}"/>
          </ac:spMkLst>
        </pc:spChg>
        <pc:spChg chg="mod">
          <ac:chgData name="Eugénie Delzenne" userId="dfbd8ea5-c732-40d5-a3f4-df703a4a7ab9" providerId="ADAL" clId="{E821317B-3741-4749-8D0C-EC3D72028247}" dt="2025-10-20T08:27:38.605" v="5166" actId="164"/>
          <ac:spMkLst>
            <pc:docMk/>
            <pc:sldMk cId="2939686090" sldId="298"/>
            <ac:spMk id="61" creationId="{1EF8B8E8-1A64-6554-CE03-8C6B33847CBD}"/>
          </ac:spMkLst>
        </pc:spChg>
        <pc:spChg chg="del mod">
          <ac:chgData name="Eugénie Delzenne" userId="dfbd8ea5-c732-40d5-a3f4-df703a4a7ab9" providerId="ADAL" clId="{E821317B-3741-4749-8D0C-EC3D72028247}" dt="2025-10-20T08:18:02.481" v="5122" actId="478"/>
          <ac:spMkLst>
            <pc:docMk/>
            <pc:sldMk cId="2939686090" sldId="298"/>
            <ac:spMk id="62" creationId="{72942D8B-0590-7643-F768-35426D0415C4}"/>
          </ac:spMkLst>
        </pc:spChg>
        <pc:spChg chg="mod">
          <ac:chgData name="Eugénie Delzenne" userId="dfbd8ea5-c732-40d5-a3f4-df703a4a7ab9" providerId="ADAL" clId="{E821317B-3741-4749-8D0C-EC3D72028247}" dt="2025-10-20T08:27:38.605" v="5166" actId="164"/>
          <ac:spMkLst>
            <pc:docMk/>
            <pc:sldMk cId="2939686090" sldId="298"/>
            <ac:spMk id="63" creationId="{514A77ED-DA79-D642-C4B4-E45A33F217A6}"/>
          </ac:spMkLst>
        </pc:spChg>
        <pc:spChg chg="add mod">
          <ac:chgData name="Eugénie Delzenne" userId="dfbd8ea5-c732-40d5-a3f4-df703a4a7ab9" providerId="ADAL" clId="{E821317B-3741-4749-8D0C-EC3D72028247}" dt="2025-10-20T08:27:29.398" v="5165" actId="14100"/>
          <ac:spMkLst>
            <pc:docMk/>
            <pc:sldMk cId="2939686090" sldId="298"/>
            <ac:spMk id="65" creationId="{4DD09E82-00C3-73BA-7044-0E0070A63403}"/>
          </ac:spMkLst>
        </pc:spChg>
        <pc:grpChg chg="add mod">
          <ac:chgData name="Eugénie Delzenne" userId="dfbd8ea5-c732-40d5-a3f4-df703a4a7ab9" providerId="ADAL" clId="{E821317B-3741-4749-8D0C-EC3D72028247}" dt="2025-10-20T08:26:51.487" v="5159" actId="164"/>
          <ac:grpSpMkLst>
            <pc:docMk/>
            <pc:sldMk cId="2939686090" sldId="298"/>
            <ac:grpSpMk id="68" creationId="{C36D2954-ADF2-8C58-9ACC-BECCF04CEFF0}"/>
          </ac:grpSpMkLst>
        </pc:grpChg>
        <pc:grpChg chg="add mod">
          <ac:chgData name="Eugénie Delzenne" userId="dfbd8ea5-c732-40d5-a3f4-df703a4a7ab9" providerId="ADAL" clId="{E821317B-3741-4749-8D0C-EC3D72028247}" dt="2025-10-20T08:27:09.855" v="5163" actId="164"/>
          <ac:grpSpMkLst>
            <pc:docMk/>
            <pc:sldMk cId="2939686090" sldId="298"/>
            <ac:grpSpMk id="69" creationId="{60B30EEA-BC2D-F0BF-1704-AAE89204842D}"/>
          </ac:grpSpMkLst>
        </pc:grpChg>
        <pc:grpChg chg="add mod">
          <ac:chgData name="Eugénie Delzenne" userId="dfbd8ea5-c732-40d5-a3f4-df703a4a7ab9" providerId="ADAL" clId="{E821317B-3741-4749-8D0C-EC3D72028247}" dt="2025-10-20T08:27:18.227" v="5164" actId="164"/>
          <ac:grpSpMkLst>
            <pc:docMk/>
            <pc:sldMk cId="2939686090" sldId="298"/>
            <ac:grpSpMk id="70" creationId="{456C2395-65B3-BB13-9DF6-644AB2B235ED}"/>
          </ac:grpSpMkLst>
        </pc:grpChg>
        <pc:grpChg chg="add mod">
          <ac:chgData name="Eugénie Delzenne" userId="dfbd8ea5-c732-40d5-a3f4-df703a4a7ab9" providerId="ADAL" clId="{E821317B-3741-4749-8D0C-EC3D72028247}" dt="2025-10-20T08:27:38.605" v="5166" actId="164"/>
          <ac:grpSpMkLst>
            <pc:docMk/>
            <pc:sldMk cId="2939686090" sldId="298"/>
            <ac:grpSpMk id="71" creationId="{8650F2B6-3765-3742-1D2A-639C52840095}"/>
          </ac:grpSpMkLst>
        </pc:grpChg>
        <pc:graphicFrameChg chg="add del">
          <ac:chgData name="Eugénie Delzenne" userId="dfbd8ea5-c732-40d5-a3f4-df703a4a7ab9" providerId="ADAL" clId="{E821317B-3741-4749-8D0C-EC3D72028247}" dt="2025-10-20T08:04:31.405" v="4806" actId="26606"/>
          <ac:graphicFrameMkLst>
            <pc:docMk/>
            <pc:sldMk cId="2939686090" sldId="298"/>
            <ac:graphicFrameMk id="6" creationId="{4A3B829E-8610-9B39-8258-5CC510D7409D}"/>
          </ac:graphicFrameMkLst>
        </pc:graphicFrameChg>
        <pc:graphicFrameChg chg="add mod modGraphic">
          <ac:chgData name="Eugénie Delzenne" userId="dfbd8ea5-c732-40d5-a3f4-df703a4a7ab9" providerId="ADAL" clId="{E821317B-3741-4749-8D0C-EC3D72028247}" dt="2025-10-20T08:16:59.829" v="5116" actId="478"/>
          <ac:graphicFrameMkLst>
            <pc:docMk/>
            <pc:sldMk cId="2939686090" sldId="298"/>
            <ac:graphicFrameMk id="8" creationId="{0617C34F-BFD8-D8A5-0BC5-D6C12812C43D}"/>
          </ac:graphicFrameMkLst>
        </pc:graphicFrameChg>
        <pc:graphicFrameChg chg="add del">
          <ac:chgData name="Eugénie Delzenne" userId="dfbd8ea5-c732-40d5-a3f4-df703a4a7ab9" providerId="ADAL" clId="{E821317B-3741-4749-8D0C-EC3D72028247}" dt="2025-10-20T08:08:27.387" v="4853" actId="26606"/>
          <ac:graphicFrameMkLst>
            <pc:docMk/>
            <pc:sldMk cId="2939686090" sldId="298"/>
            <ac:graphicFrameMk id="9" creationId="{59D31704-8304-D672-D16C-C38F436B68B6}"/>
          </ac:graphicFrameMkLst>
        </pc:graphicFrameChg>
        <pc:graphicFrameChg chg="add mod modGraphic">
          <ac:chgData name="Eugénie Delzenne" userId="dfbd8ea5-c732-40d5-a3f4-df703a4a7ab9" providerId="ADAL" clId="{E821317B-3741-4749-8D0C-EC3D72028247}" dt="2025-10-20T08:16:35.532" v="5115"/>
          <ac:graphicFrameMkLst>
            <pc:docMk/>
            <pc:sldMk cId="2939686090" sldId="298"/>
            <ac:graphicFrameMk id="16" creationId="{9E8F77B1-AFF3-E3C7-69B0-EFDBC3B2B011}"/>
          </ac:graphicFrameMkLst>
        </pc:graphicFrameChg>
      </pc:sldChg>
      <pc:sldChg chg="addSp delSp modSp new del mod modClrScheme chgLayout">
        <pc:chgData name="Eugénie Delzenne" userId="dfbd8ea5-c732-40d5-a3f4-df703a4a7ab9" providerId="ADAL" clId="{E821317B-3741-4749-8D0C-EC3D72028247}" dt="2025-10-20T08:08:02.980" v="4851" actId="47"/>
        <pc:sldMkLst>
          <pc:docMk/>
          <pc:sldMk cId="441507806" sldId="299"/>
        </pc:sldMkLst>
        <pc:spChg chg="mod ord">
          <ac:chgData name="Eugénie Delzenne" userId="dfbd8ea5-c732-40d5-a3f4-df703a4a7ab9" providerId="ADAL" clId="{E821317B-3741-4749-8D0C-EC3D72028247}" dt="2025-10-20T08:07:41.386" v="4843" actId="700"/>
          <ac:spMkLst>
            <pc:docMk/>
            <pc:sldMk cId="441507806" sldId="299"/>
            <ac:spMk id="2" creationId="{58A48DB8-B64C-384A-1988-7FDC0814DFDC}"/>
          </ac:spMkLst>
        </pc:spChg>
        <pc:spChg chg="del mod ord">
          <ac:chgData name="Eugénie Delzenne" userId="dfbd8ea5-c732-40d5-a3f4-df703a4a7ab9" providerId="ADAL" clId="{E821317B-3741-4749-8D0C-EC3D72028247}" dt="2025-10-20T08:07:41.386" v="4843" actId="700"/>
          <ac:spMkLst>
            <pc:docMk/>
            <pc:sldMk cId="441507806" sldId="299"/>
            <ac:spMk id="3" creationId="{5EF3C07B-7908-FD19-6DA5-E8960A84203F}"/>
          </ac:spMkLst>
        </pc:spChg>
        <pc:spChg chg="del">
          <ac:chgData name="Eugénie Delzenne" userId="dfbd8ea5-c732-40d5-a3f4-df703a4a7ab9" providerId="ADAL" clId="{E821317B-3741-4749-8D0C-EC3D72028247}" dt="2025-10-20T08:07:41.386" v="4843" actId="700"/>
          <ac:spMkLst>
            <pc:docMk/>
            <pc:sldMk cId="441507806" sldId="299"/>
            <ac:spMk id="4" creationId="{DD9152B3-1CF3-4603-2E14-7FC6CC14DC39}"/>
          </ac:spMkLst>
        </pc:spChg>
        <pc:spChg chg="del mod ord">
          <ac:chgData name="Eugénie Delzenne" userId="dfbd8ea5-c732-40d5-a3f4-df703a4a7ab9" providerId="ADAL" clId="{E821317B-3741-4749-8D0C-EC3D72028247}" dt="2025-10-20T08:07:41.386" v="4843" actId="700"/>
          <ac:spMkLst>
            <pc:docMk/>
            <pc:sldMk cId="441507806" sldId="299"/>
            <ac:spMk id="5" creationId="{9DBB6555-5A17-B599-DEB5-6E526E5BCA04}"/>
          </ac:spMkLst>
        </pc:spChg>
        <pc:spChg chg="add mod ord">
          <ac:chgData name="Eugénie Delzenne" userId="dfbd8ea5-c732-40d5-a3f4-df703a4a7ab9" providerId="ADAL" clId="{E821317B-3741-4749-8D0C-EC3D72028247}" dt="2025-10-20T08:07:46.696" v="4850" actId="20577"/>
          <ac:spMkLst>
            <pc:docMk/>
            <pc:sldMk cId="441507806" sldId="299"/>
            <ac:spMk id="6" creationId="{4BFF1675-AF67-80DA-8ACF-A4B19DE6CD27}"/>
          </ac:spMkLst>
        </pc:spChg>
        <pc:spChg chg="add mod ord">
          <ac:chgData name="Eugénie Delzenne" userId="dfbd8ea5-c732-40d5-a3f4-df703a4a7ab9" providerId="ADAL" clId="{E821317B-3741-4749-8D0C-EC3D72028247}" dt="2025-10-20T08:07:43.035" v="4844"/>
          <ac:spMkLst>
            <pc:docMk/>
            <pc:sldMk cId="441507806" sldId="299"/>
            <ac:spMk id="7" creationId="{125E6186-DF3B-7B98-C182-AD520E1BB4EB}"/>
          </ac:spMkLst>
        </pc:spChg>
      </pc:sldChg>
      <pc:sldChg chg="add del">
        <pc:chgData name="Eugénie Delzenne" userId="dfbd8ea5-c732-40d5-a3f4-df703a4a7ab9" providerId="ADAL" clId="{E821317B-3741-4749-8D0C-EC3D72028247}" dt="2025-10-20T08:45:27.603" v="5430" actId="2696"/>
        <pc:sldMkLst>
          <pc:docMk/>
          <pc:sldMk cId="1140384763" sldId="299"/>
        </pc:sldMkLst>
      </pc:sldChg>
      <pc:sldChg chg="add del">
        <pc:chgData name="Eugénie Delzenne" userId="dfbd8ea5-c732-40d5-a3f4-df703a4a7ab9" providerId="ADAL" clId="{E821317B-3741-4749-8D0C-EC3D72028247}" dt="2025-10-20T08:05:47.825" v="4828" actId="47"/>
        <pc:sldMkLst>
          <pc:docMk/>
          <pc:sldMk cId="2721501835" sldId="299"/>
        </pc:sldMkLst>
      </pc:sldChg>
      <pc:sldChg chg="addSp delSp modSp new mod modClrScheme modAnim chgLayout">
        <pc:chgData name="Eugénie Delzenne" userId="dfbd8ea5-c732-40d5-a3f4-df703a4a7ab9" providerId="ADAL" clId="{E821317B-3741-4749-8D0C-EC3D72028247}" dt="2025-10-20T09:57:49.800" v="7131" actId="14100"/>
        <pc:sldMkLst>
          <pc:docMk/>
          <pc:sldMk cId="3603255012" sldId="300"/>
        </pc:sldMkLst>
        <pc:spChg chg="mod ord">
          <ac:chgData name="Eugénie Delzenne" userId="dfbd8ea5-c732-40d5-a3f4-df703a4a7ab9" providerId="ADAL" clId="{E821317B-3741-4749-8D0C-EC3D72028247}" dt="2025-10-20T09:05:31.074" v="5674" actId="700"/>
          <ac:spMkLst>
            <pc:docMk/>
            <pc:sldMk cId="3603255012" sldId="300"/>
            <ac:spMk id="2" creationId="{0B0C67E9-A7C9-DBD5-5AAB-34DA35DC25EE}"/>
          </ac:spMkLst>
        </pc:spChg>
        <pc:spChg chg="del mod ord">
          <ac:chgData name="Eugénie Delzenne" userId="dfbd8ea5-c732-40d5-a3f4-df703a4a7ab9" providerId="ADAL" clId="{E821317B-3741-4749-8D0C-EC3D72028247}" dt="2025-10-20T09:05:31.074" v="5674" actId="700"/>
          <ac:spMkLst>
            <pc:docMk/>
            <pc:sldMk cId="3603255012" sldId="300"/>
            <ac:spMk id="3" creationId="{127E5B64-CC27-0445-C681-194563D65C57}"/>
          </ac:spMkLst>
        </pc:spChg>
        <pc:spChg chg="del">
          <ac:chgData name="Eugénie Delzenne" userId="dfbd8ea5-c732-40d5-a3f4-df703a4a7ab9" providerId="ADAL" clId="{E821317B-3741-4749-8D0C-EC3D72028247}" dt="2025-10-20T09:05:31.074" v="5674" actId="700"/>
          <ac:spMkLst>
            <pc:docMk/>
            <pc:sldMk cId="3603255012" sldId="300"/>
            <ac:spMk id="4" creationId="{BEECF3D8-6B43-316A-6A86-682769F890A0}"/>
          </ac:spMkLst>
        </pc:spChg>
        <pc:spChg chg="del">
          <ac:chgData name="Eugénie Delzenne" userId="dfbd8ea5-c732-40d5-a3f4-df703a4a7ab9" providerId="ADAL" clId="{E821317B-3741-4749-8D0C-EC3D72028247}" dt="2025-10-20T09:05:31.074" v="5674" actId="700"/>
          <ac:spMkLst>
            <pc:docMk/>
            <pc:sldMk cId="3603255012" sldId="300"/>
            <ac:spMk id="5" creationId="{208CE81D-1F4D-6E9A-70DC-50F23D6EB148}"/>
          </ac:spMkLst>
        </pc:spChg>
        <pc:spChg chg="del">
          <ac:chgData name="Eugénie Delzenne" userId="dfbd8ea5-c732-40d5-a3f4-df703a4a7ab9" providerId="ADAL" clId="{E821317B-3741-4749-8D0C-EC3D72028247}" dt="2025-10-20T09:05:31.074" v="5674" actId="700"/>
          <ac:spMkLst>
            <pc:docMk/>
            <pc:sldMk cId="3603255012" sldId="300"/>
            <ac:spMk id="6" creationId="{6F957849-444A-060E-C8C6-9A5D7AF4A6BC}"/>
          </ac:spMkLst>
        </pc:spChg>
        <pc:spChg chg="del mod ord">
          <ac:chgData name="Eugénie Delzenne" userId="dfbd8ea5-c732-40d5-a3f4-df703a4a7ab9" providerId="ADAL" clId="{E821317B-3741-4749-8D0C-EC3D72028247}" dt="2025-10-20T09:05:31.074" v="5674" actId="700"/>
          <ac:spMkLst>
            <pc:docMk/>
            <pc:sldMk cId="3603255012" sldId="300"/>
            <ac:spMk id="7" creationId="{3FCF1BC1-BED5-CDDE-C3B3-88999FF4EC33}"/>
          </ac:spMkLst>
        </pc:spChg>
        <pc:spChg chg="add mod ord">
          <ac:chgData name="Eugénie Delzenne" userId="dfbd8ea5-c732-40d5-a3f4-df703a4a7ab9" providerId="ADAL" clId="{E821317B-3741-4749-8D0C-EC3D72028247}" dt="2025-10-20T09:10:17.622" v="5793" actId="20577"/>
          <ac:spMkLst>
            <pc:docMk/>
            <pc:sldMk cId="3603255012" sldId="300"/>
            <ac:spMk id="8" creationId="{1876772B-243D-F22E-580C-54B54801ADB6}"/>
          </ac:spMkLst>
        </pc:spChg>
        <pc:spChg chg="add del mod ord">
          <ac:chgData name="Eugénie Delzenne" userId="dfbd8ea5-c732-40d5-a3f4-df703a4a7ab9" providerId="ADAL" clId="{E821317B-3741-4749-8D0C-EC3D72028247}" dt="2025-10-20T09:10:35.205" v="5795" actId="478"/>
          <ac:spMkLst>
            <pc:docMk/>
            <pc:sldMk cId="3603255012" sldId="300"/>
            <ac:spMk id="9" creationId="{ADC7FA22-A09F-7D40-693C-63DE994693C3}"/>
          </ac:spMkLst>
        </pc:spChg>
        <pc:spChg chg="add mod">
          <ac:chgData name="Eugénie Delzenne" userId="dfbd8ea5-c732-40d5-a3f4-df703a4a7ab9" providerId="ADAL" clId="{E821317B-3741-4749-8D0C-EC3D72028247}" dt="2025-10-20T09:57:49.800" v="7131" actId="14100"/>
          <ac:spMkLst>
            <pc:docMk/>
            <pc:sldMk cId="3603255012" sldId="300"/>
            <ac:spMk id="10" creationId="{2A56A821-E37D-14B9-1EF4-DCCA998C4372}"/>
          </ac:spMkLst>
        </pc:spChg>
        <pc:spChg chg="add mod">
          <ac:chgData name="Eugénie Delzenne" userId="dfbd8ea5-c732-40d5-a3f4-df703a4a7ab9" providerId="ADAL" clId="{E821317B-3741-4749-8D0C-EC3D72028247}" dt="2025-10-20T09:13:05.663" v="5894" actId="207"/>
          <ac:spMkLst>
            <pc:docMk/>
            <pc:sldMk cId="3603255012" sldId="300"/>
            <ac:spMk id="11" creationId="{B08944D0-47ED-A4E1-9309-2B26C902508E}"/>
          </ac:spMkLst>
        </pc:spChg>
        <pc:spChg chg="add mod">
          <ac:chgData name="Eugénie Delzenne" userId="dfbd8ea5-c732-40d5-a3f4-df703a4a7ab9" providerId="ADAL" clId="{E821317B-3741-4749-8D0C-EC3D72028247}" dt="2025-10-20T09:12:55.206" v="5873"/>
          <ac:spMkLst>
            <pc:docMk/>
            <pc:sldMk cId="3603255012" sldId="300"/>
            <ac:spMk id="12" creationId="{36DDE5C7-5353-F1EB-B98E-3342543FCE75}"/>
          </ac:spMkLst>
        </pc:spChg>
        <pc:spChg chg="add mod">
          <ac:chgData name="Eugénie Delzenne" userId="dfbd8ea5-c732-40d5-a3f4-df703a4a7ab9" providerId="ADAL" clId="{E821317B-3741-4749-8D0C-EC3D72028247}" dt="2025-10-20T09:12:38.810" v="5864" actId="207"/>
          <ac:spMkLst>
            <pc:docMk/>
            <pc:sldMk cId="3603255012" sldId="300"/>
            <ac:spMk id="13" creationId="{AE83E108-6231-88F2-CB3D-3B4933210251}"/>
          </ac:spMkLst>
        </pc:spChg>
        <pc:spChg chg="add mod">
          <ac:chgData name="Eugénie Delzenne" userId="dfbd8ea5-c732-40d5-a3f4-df703a4a7ab9" providerId="ADAL" clId="{E821317B-3741-4749-8D0C-EC3D72028247}" dt="2025-10-20T09:13:58.405" v="5904"/>
          <ac:spMkLst>
            <pc:docMk/>
            <pc:sldMk cId="3603255012" sldId="300"/>
            <ac:spMk id="14" creationId="{A8223EB8-EFA2-1427-B366-E43B4A6A52A9}"/>
          </ac:spMkLst>
        </pc:spChg>
      </pc:sldChg>
      <pc:sldChg chg="addSp delSp modSp new mod ord modClrScheme modAnim chgLayout">
        <pc:chgData name="Eugénie Delzenne" userId="dfbd8ea5-c732-40d5-a3f4-df703a4a7ab9" providerId="ADAL" clId="{E821317B-3741-4749-8D0C-EC3D72028247}" dt="2025-10-20T11:57:58.624" v="9764" actId="14100"/>
        <pc:sldMkLst>
          <pc:docMk/>
          <pc:sldMk cId="325022336" sldId="301"/>
        </pc:sldMkLst>
        <pc:spChg chg="mod ord">
          <ac:chgData name="Eugénie Delzenne" userId="dfbd8ea5-c732-40d5-a3f4-df703a4a7ab9" providerId="ADAL" clId="{E821317B-3741-4749-8D0C-EC3D72028247}" dt="2025-10-20T11:54:18.954" v="9669" actId="26606"/>
          <ac:spMkLst>
            <pc:docMk/>
            <pc:sldMk cId="325022336" sldId="301"/>
            <ac:spMk id="2" creationId="{6D056E56-4D99-46F1-220D-21032AA95A7B}"/>
          </ac:spMkLst>
        </pc:spChg>
        <pc:spChg chg="del mod ord">
          <ac:chgData name="Eugénie Delzenne" userId="dfbd8ea5-c732-40d5-a3f4-df703a4a7ab9" providerId="ADAL" clId="{E821317B-3741-4749-8D0C-EC3D72028247}" dt="2025-10-20T08:45:15.255" v="5425" actId="700"/>
          <ac:spMkLst>
            <pc:docMk/>
            <pc:sldMk cId="325022336" sldId="301"/>
            <ac:spMk id="3" creationId="{2AB978BD-5813-D508-0F6E-B5AB353A5712}"/>
          </ac:spMkLst>
        </pc:spChg>
        <pc:spChg chg="del">
          <ac:chgData name="Eugénie Delzenne" userId="dfbd8ea5-c732-40d5-a3f4-df703a4a7ab9" providerId="ADAL" clId="{E821317B-3741-4749-8D0C-EC3D72028247}" dt="2025-10-20T08:45:15.255" v="5425" actId="700"/>
          <ac:spMkLst>
            <pc:docMk/>
            <pc:sldMk cId="325022336" sldId="301"/>
            <ac:spMk id="4" creationId="{F59229DF-775A-E5BF-B001-B9FC5701EC13}"/>
          </ac:spMkLst>
        </pc:spChg>
        <pc:spChg chg="del">
          <ac:chgData name="Eugénie Delzenne" userId="dfbd8ea5-c732-40d5-a3f4-df703a4a7ab9" providerId="ADAL" clId="{E821317B-3741-4749-8D0C-EC3D72028247}" dt="2025-10-20T08:45:15.255" v="5425" actId="700"/>
          <ac:spMkLst>
            <pc:docMk/>
            <pc:sldMk cId="325022336" sldId="301"/>
            <ac:spMk id="5" creationId="{859DEF8B-2E22-016E-0312-E0764D45C19B}"/>
          </ac:spMkLst>
        </pc:spChg>
        <pc:spChg chg="del">
          <ac:chgData name="Eugénie Delzenne" userId="dfbd8ea5-c732-40d5-a3f4-df703a4a7ab9" providerId="ADAL" clId="{E821317B-3741-4749-8D0C-EC3D72028247}" dt="2025-10-20T08:45:15.255" v="5425" actId="700"/>
          <ac:spMkLst>
            <pc:docMk/>
            <pc:sldMk cId="325022336" sldId="301"/>
            <ac:spMk id="6" creationId="{32DBAEE2-B772-89BC-7E4E-37F7E8DA8AAD}"/>
          </ac:spMkLst>
        </pc:spChg>
        <pc:spChg chg="del mod ord">
          <ac:chgData name="Eugénie Delzenne" userId="dfbd8ea5-c732-40d5-a3f4-df703a4a7ab9" providerId="ADAL" clId="{E821317B-3741-4749-8D0C-EC3D72028247}" dt="2025-10-20T08:45:15.255" v="5425" actId="700"/>
          <ac:spMkLst>
            <pc:docMk/>
            <pc:sldMk cId="325022336" sldId="301"/>
            <ac:spMk id="7" creationId="{02851438-E649-07DB-0A59-E60BE8007A60}"/>
          </ac:spMkLst>
        </pc:spChg>
        <pc:spChg chg="add mod ord">
          <ac:chgData name="Eugénie Delzenne" userId="dfbd8ea5-c732-40d5-a3f4-df703a4a7ab9" providerId="ADAL" clId="{E821317B-3741-4749-8D0C-EC3D72028247}" dt="2025-10-20T11:55:53.523" v="9702" actId="1076"/>
          <ac:spMkLst>
            <pc:docMk/>
            <pc:sldMk cId="325022336" sldId="301"/>
            <ac:spMk id="8" creationId="{31806F50-2468-46EF-2ABD-F3CA2AE9C515}"/>
          </ac:spMkLst>
        </pc:spChg>
        <pc:spChg chg="add mod ord">
          <ac:chgData name="Eugénie Delzenne" userId="dfbd8ea5-c732-40d5-a3f4-df703a4a7ab9" providerId="ADAL" clId="{E821317B-3741-4749-8D0C-EC3D72028247}" dt="2025-10-20T11:57:58.624" v="9764" actId="14100"/>
          <ac:spMkLst>
            <pc:docMk/>
            <pc:sldMk cId="325022336" sldId="301"/>
            <ac:spMk id="9" creationId="{F9FFAB12-2CC9-1A07-EB9E-7F0874A1D3A6}"/>
          </ac:spMkLst>
        </pc:spChg>
        <pc:spChg chg="add del mod">
          <ac:chgData name="Eugénie Delzenne" userId="dfbd8ea5-c732-40d5-a3f4-df703a4a7ab9" providerId="ADAL" clId="{E821317B-3741-4749-8D0C-EC3D72028247}" dt="2025-10-20T09:00:53.095" v="5636" actId="931"/>
          <ac:spMkLst>
            <pc:docMk/>
            <pc:sldMk cId="325022336" sldId="301"/>
            <ac:spMk id="14" creationId="{47B6978A-4FBD-3A6D-BEF6-7554217DC7C1}"/>
          </ac:spMkLst>
        </pc:spChg>
        <pc:picChg chg="add mod modCrop">
          <ac:chgData name="Eugénie Delzenne" userId="dfbd8ea5-c732-40d5-a3f4-df703a4a7ab9" providerId="ADAL" clId="{E821317B-3741-4749-8D0C-EC3D72028247}" dt="2025-10-20T11:55:49.807" v="9701" actId="732"/>
          <ac:picMkLst>
            <pc:docMk/>
            <pc:sldMk cId="325022336" sldId="301"/>
            <ac:picMk id="11" creationId="{A838A331-EA37-0BF9-C398-77840CD9400B}"/>
          </ac:picMkLst>
        </pc:picChg>
      </pc:sldChg>
      <pc:sldChg chg="addSp delSp modSp add mod ord delAnim modAnim chgLayout modNotesTx">
        <pc:chgData name="Eugénie Delzenne" userId="dfbd8ea5-c732-40d5-a3f4-df703a4a7ab9" providerId="ADAL" clId="{E821317B-3741-4749-8D0C-EC3D72028247}" dt="2025-10-20T11:49:21.988" v="9573"/>
        <pc:sldMkLst>
          <pc:docMk/>
          <pc:sldMk cId="137273507" sldId="302"/>
        </pc:sldMkLst>
        <pc:spChg chg="mod ord">
          <ac:chgData name="Eugénie Delzenne" userId="dfbd8ea5-c732-40d5-a3f4-df703a4a7ab9" providerId="ADAL" clId="{E821317B-3741-4749-8D0C-EC3D72028247}" dt="2025-10-20T09:17:10.190" v="5924" actId="700"/>
          <ac:spMkLst>
            <pc:docMk/>
            <pc:sldMk cId="137273507" sldId="302"/>
            <ac:spMk id="2" creationId="{882F000E-9A20-7FA7-9EF5-E4454424978E}"/>
          </ac:spMkLst>
        </pc:spChg>
        <pc:spChg chg="mod">
          <ac:chgData name="Eugénie Delzenne" userId="dfbd8ea5-c732-40d5-a3f4-df703a4a7ab9" providerId="ADAL" clId="{E821317B-3741-4749-8D0C-EC3D72028247}" dt="2025-10-20T09:18:14.941" v="6016" actId="1076"/>
          <ac:spMkLst>
            <pc:docMk/>
            <pc:sldMk cId="137273507" sldId="302"/>
            <ac:spMk id="6" creationId="{0262FA50-F37C-D84C-36FA-73FA502000F7}"/>
          </ac:spMkLst>
        </pc:spChg>
        <pc:spChg chg="mod topLvl">
          <ac:chgData name="Eugénie Delzenne" userId="dfbd8ea5-c732-40d5-a3f4-df703a4a7ab9" providerId="ADAL" clId="{E821317B-3741-4749-8D0C-EC3D72028247}" dt="2025-10-20T09:24:43.737" v="6119" actId="164"/>
          <ac:spMkLst>
            <pc:docMk/>
            <pc:sldMk cId="137273507" sldId="302"/>
            <ac:spMk id="9" creationId="{748E9F87-A50E-512D-A3F6-43966FF758D8}"/>
          </ac:spMkLst>
        </pc:spChg>
        <pc:spChg chg="mod topLvl">
          <ac:chgData name="Eugénie Delzenne" userId="dfbd8ea5-c732-40d5-a3f4-df703a4a7ab9" providerId="ADAL" clId="{E821317B-3741-4749-8D0C-EC3D72028247}" dt="2025-10-20T09:24:43.737" v="6119" actId="164"/>
          <ac:spMkLst>
            <pc:docMk/>
            <pc:sldMk cId="137273507" sldId="302"/>
            <ac:spMk id="11" creationId="{FCEBCD13-C148-1F29-03E2-121489AD373B}"/>
          </ac:spMkLst>
        </pc:spChg>
        <pc:spChg chg="mod topLvl">
          <ac:chgData name="Eugénie Delzenne" userId="dfbd8ea5-c732-40d5-a3f4-df703a4a7ab9" providerId="ADAL" clId="{E821317B-3741-4749-8D0C-EC3D72028247}" dt="2025-10-20T09:24:43.737" v="6119" actId="164"/>
          <ac:spMkLst>
            <pc:docMk/>
            <pc:sldMk cId="137273507" sldId="302"/>
            <ac:spMk id="12" creationId="{147041DA-7FE6-9EA4-B479-9FB60C7E1B4E}"/>
          </ac:spMkLst>
        </pc:spChg>
        <pc:spChg chg="mod ord topLvl">
          <ac:chgData name="Eugénie Delzenne" userId="dfbd8ea5-c732-40d5-a3f4-df703a4a7ab9" providerId="ADAL" clId="{E821317B-3741-4749-8D0C-EC3D72028247}" dt="2025-10-20T11:46:21.248" v="9547" actId="1076"/>
          <ac:spMkLst>
            <pc:docMk/>
            <pc:sldMk cId="137273507" sldId="302"/>
            <ac:spMk id="14" creationId="{3F5E96DF-0759-9FDB-115C-26A90A45F472}"/>
          </ac:spMkLst>
        </pc:spChg>
        <pc:spChg chg="mod topLvl">
          <ac:chgData name="Eugénie Delzenne" userId="dfbd8ea5-c732-40d5-a3f4-df703a4a7ab9" providerId="ADAL" clId="{E821317B-3741-4749-8D0C-EC3D72028247}" dt="2025-10-20T11:46:21.248" v="9547" actId="1076"/>
          <ac:spMkLst>
            <pc:docMk/>
            <pc:sldMk cId="137273507" sldId="302"/>
            <ac:spMk id="15" creationId="{FAF7D40D-2AA4-637B-6C67-C14D98225F1C}"/>
          </ac:spMkLst>
        </pc:spChg>
        <pc:spChg chg="mod topLvl">
          <ac:chgData name="Eugénie Delzenne" userId="dfbd8ea5-c732-40d5-a3f4-df703a4a7ab9" providerId="ADAL" clId="{E821317B-3741-4749-8D0C-EC3D72028247}" dt="2025-10-20T11:46:21.248" v="9547" actId="1076"/>
          <ac:spMkLst>
            <pc:docMk/>
            <pc:sldMk cId="137273507" sldId="302"/>
            <ac:spMk id="16" creationId="{6B026333-FC13-3AFE-5100-6A65ABCF18E9}"/>
          </ac:spMkLst>
        </pc:spChg>
        <pc:spChg chg="mod ord topLvl">
          <ac:chgData name="Eugénie Delzenne" userId="dfbd8ea5-c732-40d5-a3f4-df703a4a7ab9" providerId="ADAL" clId="{E821317B-3741-4749-8D0C-EC3D72028247}" dt="2025-10-20T11:46:21.248" v="9547" actId="1076"/>
          <ac:spMkLst>
            <pc:docMk/>
            <pc:sldMk cId="137273507" sldId="302"/>
            <ac:spMk id="17" creationId="{2A6F9C3F-9B70-E7C0-6076-F2B22186D013}"/>
          </ac:spMkLst>
        </pc:spChg>
        <pc:spChg chg="mod topLvl">
          <ac:chgData name="Eugénie Delzenne" userId="dfbd8ea5-c732-40d5-a3f4-df703a4a7ab9" providerId="ADAL" clId="{E821317B-3741-4749-8D0C-EC3D72028247}" dt="2025-10-20T11:33:37.799" v="9481" actId="1076"/>
          <ac:spMkLst>
            <pc:docMk/>
            <pc:sldMk cId="137273507" sldId="302"/>
            <ac:spMk id="18" creationId="{1D31CD6B-D836-A0EF-5DD2-C538997C7BAC}"/>
          </ac:spMkLst>
        </pc:spChg>
        <pc:spChg chg="mod topLvl">
          <ac:chgData name="Eugénie Delzenne" userId="dfbd8ea5-c732-40d5-a3f4-df703a4a7ab9" providerId="ADAL" clId="{E821317B-3741-4749-8D0C-EC3D72028247}" dt="2025-10-20T09:25:03.504" v="6121" actId="164"/>
          <ac:spMkLst>
            <pc:docMk/>
            <pc:sldMk cId="137273507" sldId="302"/>
            <ac:spMk id="19" creationId="{7E7ED691-99B1-1A32-0106-6410A520A7D5}"/>
          </ac:spMkLst>
        </pc:spChg>
        <pc:spChg chg="mod topLvl">
          <ac:chgData name="Eugénie Delzenne" userId="dfbd8ea5-c732-40d5-a3f4-df703a4a7ab9" providerId="ADAL" clId="{E821317B-3741-4749-8D0C-EC3D72028247}" dt="2025-10-20T09:25:03.504" v="6121" actId="164"/>
          <ac:spMkLst>
            <pc:docMk/>
            <pc:sldMk cId="137273507" sldId="302"/>
            <ac:spMk id="20" creationId="{C80A1987-2CCC-BB1E-080D-71328C31FF7C}"/>
          </ac:spMkLst>
        </pc:spChg>
        <pc:spChg chg="mod">
          <ac:chgData name="Eugénie Delzenne" userId="dfbd8ea5-c732-40d5-a3f4-df703a4a7ab9" providerId="ADAL" clId="{E821317B-3741-4749-8D0C-EC3D72028247}" dt="2025-10-20T09:16:32.981" v="5920"/>
          <ac:spMkLst>
            <pc:docMk/>
            <pc:sldMk cId="137273507" sldId="302"/>
            <ac:spMk id="24" creationId="{49E23C1F-ED20-9DF5-6009-6F172CE44950}"/>
          </ac:spMkLst>
        </pc:spChg>
        <pc:spChg chg="mod">
          <ac:chgData name="Eugénie Delzenne" userId="dfbd8ea5-c732-40d5-a3f4-df703a4a7ab9" providerId="ADAL" clId="{E821317B-3741-4749-8D0C-EC3D72028247}" dt="2025-10-20T09:16:32.981" v="5920"/>
          <ac:spMkLst>
            <pc:docMk/>
            <pc:sldMk cId="137273507" sldId="302"/>
            <ac:spMk id="26" creationId="{5C092A5C-CB24-5979-0832-DDE973A310A8}"/>
          </ac:spMkLst>
        </pc:spChg>
        <pc:spChg chg="mod topLvl">
          <ac:chgData name="Eugénie Delzenne" userId="dfbd8ea5-c732-40d5-a3f4-df703a4a7ab9" providerId="ADAL" clId="{E821317B-3741-4749-8D0C-EC3D72028247}" dt="2025-10-20T09:46:13.387" v="6887" actId="1076"/>
          <ac:spMkLst>
            <pc:docMk/>
            <pc:sldMk cId="137273507" sldId="302"/>
            <ac:spMk id="27" creationId="{DA1E5FCA-F04A-9634-3D3D-0FEB2B3C47A5}"/>
          </ac:spMkLst>
        </pc:spChg>
        <pc:spChg chg="mod">
          <ac:chgData name="Eugénie Delzenne" userId="dfbd8ea5-c732-40d5-a3f4-df703a4a7ab9" providerId="ADAL" clId="{E821317B-3741-4749-8D0C-EC3D72028247}" dt="2025-10-20T09:16:32.981" v="5920"/>
          <ac:spMkLst>
            <pc:docMk/>
            <pc:sldMk cId="137273507" sldId="302"/>
            <ac:spMk id="35" creationId="{C9EDFF5B-28D3-3A74-15FF-0CDFA11546D0}"/>
          </ac:spMkLst>
        </pc:spChg>
        <pc:spChg chg="mod">
          <ac:chgData name="Eugénie Delzenne" userId="dfbd8ea5-c732-40d5-a3f4-df703a4a7ab9" providerId="ADAL" clId="{E821317B-3741-4749-8D0C-EC3D72028247}" dt="2025-10-20T09:16:32.981" v="5920"/>
          <ac:spMkLst>
            <pc:docMk/>
            <pc:sldMk cId="137273507" sldId="302"/>
            <ac:spMk id="37" creationId="{FFD62ABD-BA48-D5A5-C59B-1AFF8DEF3558}"/>
          </ac:spMkLst>
        </pc:spChg>
        <pc:spChg chg="mod">
          <ac:chgData name="Eugénie Delzenne" userId="dfbd8ea5-c732-40d5-a3f4-df703a4a7ab9" providerId="ADAL" clId="{E821317B-3741-4749-8D0C-EC3D72028247}" dt="2025-10-20T09:16:32.981" v="5920"/>
          <ac:spMkLst>
            <pc:docMk/>
            <pc:sldMk cId="137273507" sldId="302"/>
            <ac:spMk id="38" creationId="{EC04DDCC-CA98-C2F3-EEAB-B067A77983DE}"/>
          </ac:spMkLst>
        </pc:spChg>
        <pc:spChg chg="add del mod ord">
          <ac:chgData name="Eugénie Delzenne" userId="dfbd8ea5-c732-40d5-a3f4-df703a4a7ab9" providerId="ADAL" clId="{E821317B-3741-4749-8D0C-EC3D72028247}" dt="2025-10-20T11:46:21.939" v="9549" actId="1076"/>
          <ac:spMkLst>
            <pc:docMk/>
            <pc:sldMk cId="137273507" sldId="302"/>
            <ac:spMk id="39" creationId="{72B4F3B2-A634-127D-4C05-2928096DB3A0}"/>
          </ac:spMkLst>
        </pc:spChg>
        <pc:spChg chg="add del mod ord">
          <ac:chgData name="Eugénie Delzenne" userId="dfbd8ea5-c732-40d5-a3f4-df703a4a7ab9" providerId="ADAL" clId="{E821317B-3741-4749-8D0C-EC3D72028247}" dt="2025-10-20T09:17:12.952" v="5925" actId="478"/>
          <ac:spMkLst>
            <pc:docMk/>
            <pc:sldMk cId="137273507" sldId="302"/>
            <ac:spMk id="40" creationId="{46D441A8-3939-3EEC-25D3-45BC41D1EB18}"/>
          </ac:spMkLst>
        </pc:spChg>
        <pc:spChg chg="mod">
          <ac:chgData name="Eugénie Delzenne" userId="dfbd8ea5-c732-40d5-a3f4-df703a4a7ab9" providerId="ADAL" clId="{E821317B-3741-4749-8D0C-EC3D72028247}" dt="2025-10-20T09:20:53.129" v="6069"/>
          <ac:spMkLst>
            <pc:docMk/>
            <pc:sldMk cId="137273507" sldId="302"/>
            <ac:spMk id="44" creationId="{AC210A93-AEC9-877B-1238-26837B0A2D6E}"/>
          </ac:spMkLst>
        </pc:spChg>
        <pc:spChg chg="mod">
          <ac:chgData name="Eugénie Delzenne" userId="dfbd8ea5-c732-40d5-a3f4-df703a4a7ab9" providerId="ADAL" clId="{E821317B-3741-4749-8D0C-EC3D72028247}" dt="2025-10-20T09:20:53.129" v="6069"/>
          <ac:spMkLst>
            <pc:docMk/>
            <pc:sldMk cId="137273507" sldId="302"/>
            <ac:spMk id="47" creationId="{7D99D5E0-CAC3-278B-77BF-92A68B93E1F3}"/>
          </ac:spMkLst>
        </pc:spChg>
        <pc:spChg chg="mod">
          <ac:chgData name="Eugénie Delzenne" userId="dfbd8ea5-c732-40d5-a3f4-df703a4a7ab9" providerId="ADAL" clId="{E821317B-3741-4749-8D0C-EC3D72028247}" dt="2025-10-20T09:20:53.129" v="6069"/>
          <ac:spMkLst>
            <pc:docMk/>
            <pc:sldMk cId="137273507" sldId="302"/>
            <ac:spMk id="48" creationId="{873BB4F4-02A4-DF5A-D264-3DA2BF23031A}"/>
          </ac:spMkLst>
        </pc:spChg>
        <pc:spChg chg="mod">
          <ac:chgData name="Eugénie Delzenne" userId="dfbd8ea5-c732-40d5-a3f4-df703a4a7ab9" providerId="ADAL" clId="{E821317B-3741-4749-8D0C-EC3D72028247}" dt="2025-10-20T09:20:53.129" v="6069"/>
          <ac:spMkLst>
            <pc:docMk/>
            <pc:sldMk cId="137273507" sldId="302"/>
            <ac:spMk id="50" creationId="{575F3865-E164-D4AA-01E0-1C33E47E7647}"/>
          </ac:spMkLst>
        </pc:spChg>
        <pc:spChg chg="mod">
          <ac:chgData name="Eugénie Delzenne" userId="dfbd8ea5-c732-40d5-a3f4-df703a4a7ab9" providerId="ADAL" clId="{E821317B-3741-4749-8D0C-EC3D72028247}" dt="2025-10-20T09:20:53.129" v="6069"/>
          <ac:spMkLst>
            <pc:docMk/>
            <pc:sldMk cId="137273507" sldId="302"/>
            <ac:spMk id="52" creationId="{94BAE583-F10C-936E-6AD5-71BFF633367B}"/>
          </ac:spMkLst>
        </pc:spChg>
        <pc:spChg chg="mod">
          <ac:chgData name="Eugénie Delzenne" userId="dfbd8ea5-c732-40d5-a3f4-df703a4a7ab9" providerId="ADAL" clId="{E821317B-3741-4749-8D0C-EC3D72028247}" dt="2025-10-20T09:20:53.129" v="6069"/>
          <ac:spMkLst>
            <pc:docMk/>
            <pc:sldMk cId="137273507" sldId="302"/>
            <ac:spMk id="53" creationId="{3EA2B61B-BC2B-EB3C-9956-046E6ED792A1}"/>
          </ac:spMkLst>
        </pc:spChg>
        <pc:spChg chg="mod ord">
          <ac:chgData name="Eugénie Delzenne" userId="dfbd8ea5-c732-40d5-a3f4-df703a4a7ab9" providerId="ADAL" clId="{E821317B-3741-4749-8D0C-EC3D72028247}" dt="2025-10-20T11:41:51.118" v="9517" actId="14100"/>
          <ac:spMkLst>
            <pc:docMk/>
            <pc:sldMk cId="137273507" sldId="302"/>
            <ac:spMk id="60" creationId="{A373F02D-73B6-555A-2ECF-3D2BA69DAC35}"/>
          </ac:spMkLst>
        </pc:spChg>
        <pc:spChg chg="mod">
          <ac:chgData name="Eugénie Delzenne" userId="dfbd8ea5-c732-40d5-a3f4-df703a4a7ab9" providerId="ADAL" clId="{E821317B-3741-4749-8D0C-EC3D72028247}" dt="2025-10-20T11:41:59.711" v="9518" actId="1076"/>
          <ac:spMkLst>
            <pc:docMk/>
            <pc:sldMk cId="137273507" sldId="302"/>
            <ac:spMk id="61" creationId="{FDAE1114-2B44-8F32-E7E1-4EF077997DCA}"/>
          </ac:spMkLst>
        </pc:spChg>
        <pc:spChg chg="add mod">
          <ac:chgData name="Eugénie Delzenne" userId="dfbd8ea5-c732-40d5-a3f4-df703a4a7ab9" providerId="ADAL" clId="{E821317B-3741-4749-8D0C-EC3D72028247}" dt="2025-10-20T11:46:26.774" v="9556" actId="1076"/>
          <ac:spMkLst>
            <pc:docMk/>
            <pc:sldMk cId="137273507" sldId="302"/>
            <ac:spMk id="62" creationId="{E3024066-FD22-7CAA-DA81-630AFBC3248D}"/>
          </ac:spMkLst>
        </pc:spChg>
        <pc:spChg chg="add mod">
          <ac:chgData name="Eugénie Delzenne" userId="dfbd8ea5-c732-40d5-a3f4-df703a4a7ab9" providerId="ADAL" clId="{E821317B-3741-4749-8D0C-EC3D72028247}" dt="2025-10-20T11:46:26.774" v="9556" actId="1076"/>
          <ac:spMkLst>
            <pc:docMk/>
            <pc:sldMk cId="137273507" sldId="302"/>
            <ac:spMk id="63" creationId="{146CB9BE-DA68-A04E-5428-84DAD66BB02F}"/>
          </ac:spMkLst>
        </pc:spChg>
        <pc:spChg chg="add del mod">
          <ac:chgData name="Eugénie Delzenne" userId="dfbd8ea5-c732-40d5-a3f4-df703a4a7ab9" providerId="ADAL" clId="{E821317B-3741-4749-8D0C-EC3D72028247}" dt="2025-10-20T11:46:19.960" v="9541" actId="478"/>
          <ac:spMkLst>
            <pc:docMk/>
            <pc:sldMk cId="137273507" sldId="302"/>
            <ac:spMk id="65" creationId="{2FEB71DD-58E0-204C-D406-57EF5DA292BF}"/>
          </ac:spMkLst>
        </pc:spChg>
        <pc:grpChg chg="add mod">
          <ac:chgData name="Eugénie Delzenne" userId="dfbd8ea5-c732-40d5-a3f4-df703a4a7ab9" providerId="ADAL" clId="{E821317B-3741-4749-8D0C-EC3D72028247}" dt="2025-10-20T09:16:01.299" v="5919" actId="1076"/>
          <ac:grpSpMkLst>
            <pc:docMk/>
            <pc:sldMk cId="137273507" sldId="302"/>
            <ac:grpSpMk id="3" creationId="{94AFDB32-0194-58BE-738B-873863753AE3}"/>
          </ac:grpSpMkLst>
        </pc:grpChg>
        <pc:grpChg chg="add del mod">
          <ac:chgData name="Eugénie Delzenne" userId="dfbd8ea5-c732-40d5-a3f4-df703a4a7ab9" providerId="ADAL" clId="{E821317B-3741-4749-8D0C-EC3D72028247}" dt="2025-10-20T09:20:43.333" v="6068" actId="478"/>
          <ac:grpSpMkLst>
            <pc:docMk/>
            <pc:sldMk cId="137273507" sldId="302"/>
            <ac:grpSpMk id="4" creationId="{0F5E19E7-375C-E114-38EC-9CE7A0E1C856}"/>
          </ac:grpSpMkLst>
        </pc:grpChg>
        <pc:grpChg chg="mod">
          <ac:chgData name="Eugénie Delzenne" userId="dfbd8ea5-c732-40d5-a3f4-df703a4a7ab9" providerId="ADAL" clId="{E821317B-3741-4749-8D0C-EC3D72028247}" dt="2025-10-20T09:16:32.981" v="5920"/>
          <ac:grpSpMkLst>
            <pc:docMk/>
            <pc:sldMk cId="137273507" sldId="302"/>
            <ac:grpSpMk id="5" creationId="{5CF1AD02-D34D-177E-FB64-260724C3C448}"/>
          </ac:grpSpMkLst>
        </pc:grpChg>
        <pc:grpChg chg="mod">
          <ac:chgData name="Eugénie Delzenne" userId="dfbd8ea5-c732-40d5-a3f4-df703a4a7ab9" providerId="ADAL" clId="{E821317B-3741-4749-8D0C-EC3D72028247}" dt="2025-10-20T09:20:07.047" v="6060" actId="164"/>
          <ac:grpSpMkLst>
            <pc:docMk/>
            <pc:sldMk cId="137273507" sldId="302"/>
            <ac:grpSpMk id="8" creationId="{0CC26862-4C26-CC67-9934-FF7CD309E975}"/>
          </ac:grpSpMkLst>
        </pc:grpChg>
        <pc:grpChg chg="del">
          <ac:chgData name="Eugénie Delzenne" userId="dfbd8ea5-c732-40d5-a3f4-df703a4a7ab9" providerId="ADAL" clId="{E821317B-3741-4749-8D0C-EC3D72028247}" dt="2025-10-20T09:24:18.800" v="6117" actId="165"/>
          <ac:grpSpMkLst>
            <pc:docMk/>
            <pc:sldMk cId="137273507" sldId="302"/>
            <ac:grpSpMk id="10" creationId="{78944F44-78DE-4E1F-5583-5C6B3BEBEF41}"/>
          </ac:grpSpMkLst>
        </pc:grpChg>
        <pc:grpChg chg="del">
          <ac:chgData name="Eugénie Delzenne" userId="dfbd8ea5-c732-40d5-a3f4-df703a4a7ab9" providerId="ADAL" clId="{E821317B-3741-4749-8D0C-EC3D72028247}" dt="2025-10-20T09:24:24.379" v="6118" actId="165"/>
          <ac:grpSpMkLst>
            <pc:docMk/>
            <pc:sldMk cId="137273507" sldId="302"/>
            <ac:grpSpMk id="13" creationId="{2F50FE38-EE88-009A-C2CA-979209D15A5B}"/>
          </ac:grpSpMkLst>
        </pc:grpChg>
        <pc:grpChg chg="mod">
          <ac:chgData name="Eugénie Delzenne" userId="dfbd8ea5-c732-40d5-a3f4-df703a4a7ab9" providerId="ADAL" clId="{E821317B-3741-4749-8D0C-EC3D72028247}" dt="2025-10-20T09:16:32.981" v="5920"/>
          <ac:grpSpMkLst>
            <pc:docMk/>
            <pc:sldMk cId="137273507" sldId="302"/>
            <ac:grpSpMk id="23" creationId="{F5CB9C6B-EC81-DA7E-05FE-D9DE0840B0DA}"/>
          </ac:grpSpMkLst>
        </pc:grpChg>
        <pc:grpChg chg="mod">
          <ac:chgData name="Eugénie Delzenne" userId="dfbd8ea5-c732-40d5-a3f4-df703a4a7ab9" providerId="ADAL" clId="{E821317B-3741-4749-8D0C-EC3D72028247}" dt="2025-10-20T09:15:55.876" v="5918" actId="164"/>
          <ac:grpSpMkLst>
            <pc:docMk/>
            <pc:sldMk cId="137273507" sldId="302"/>
            <ac:grpSpMk id="25" creationId="{9027D74F-DB57-D628-BA71-BD7D34E55EB0}"/>
          </ac:grpSpMkLst>
        </pc:grpChg>
        <pc:grpChg chg="del">
          <ac:chgData name="Eugénie Delzenne" userId="dfbd8ea5-c732-40d5-a3f4-df703a4a7ab9" providerId="ADAL" clId="{E821317B-3741-4749-8D0C-EC3D72028247}" dt="2025-10-20T09:15:32.844" v="5915" actId="478"/>
          <ac:grpSpMkLst>
            <pc:docMk/>
            <pc:sldMk cId="137273507" sldId="302"/>
            <ac:grpSpMk id="32" creationId="{B210803B-DB90-19F0-757A-7F91B17F357C}"/>
          </ac:grpSpMkLst>
        </pc:grpChg>
        <pc:grpChg chg="del">
          <ac:chgData name="Eugénie Delzenne" userId="dfbd8ea5-c732-40d5-a3f4-df703a4a7ab9" providerId="ADAL" clId="{E821317B-3741-4749-8D0C-EC3D72028247}" dt="2025-10-20T09:15:30.548" v="5914" actId="478"/>
          <ac:grpSpMkLst>
            <pc:docMk/>
            <pc:sldMk cId="137273507" sldId="302"/>
            <ac:grpSpMk id="33" creationId="{C8BAAB5F-FB10-046A-126F-8B723CC2E072}"/>
          </ac:grpSpMkLst>
        </pc:grpChg>
        <pc:grpChg chg="add mod">
          <ac:chgData name="Eugénie Delzenne" userId="dfbd8ea5-c732-40d5-a3f4-df703a4a7ab9" providerId="ADAL" clId="{E821317B-3741-4749-8D0C-EC3D72028247}" dt="2025-10-20T09:16:37.376" v="5921" actId="1076"/>
          <ac:grpSpMkLst>
            <pc:docMk/>
            <pc:sldMk cId="137273507" sldId="302"/>
            <ac:grpSpMk id="34" creationId="{8A4D83AA-99FA-7AE1-0EB6-0B93B6C35AAF}"/>
          </ac:grpSpMkLst>
        </pc:grpChg>
        <pc:grpChg chg="add mod">
          <ac:chgData name="Eugénie Delzenne" userId="dfbd8ea5-c732-40d5-a3f4-df703a4a7ab9" providerId="ADAL" clId="{E821317B-3741-4749-8D0C-EC3D72028247}" dt="2025-10-20T09:22:24.691" v="6095" actId="1076"/>
          <ac:grpSpMkLst>
            <pc:docMk/>
            <pc:sldMk cId="137273507" sldId="302"/>
            <ac:grpSpMk id="41" creationId="{C4FD0E46-D52F-F0D9-5141-ACADAD176276}"/>
          </ac:grpSpMkLst>
        </pc:grpChg>
        <pc:grpChg chg="add del mod">
          <ac:chgData name="Eugénie Delzenne" userId="dfbd8ea5-c732-40d5-a3f4-df703a4a7ab9" providerId="ADAL" clId="{E821317B-3741-4749-8D0C-EC3D72028247}" dt="2025-10-20T09:20:57.551" v="6071" actId="478"/>
          <ac:grpSpMkLst>
            <pc:docMk/>
            <pc:sldMk cId="137273507" sldId="302"/>
            <ac:grpSpMk id="42" creationId="{5A631FEC-9F03-CDA6-DDF0-4A8F4E626DC0}"/>
          </ac:grpSpMkLst>
        </pc:grpChg>
        <pc:grpChg chg="mod">
          <ac:chgData name="Eugénie Delzenne" userId="dfbd8ea5-c732-40d5-a3f4-df703a4a7ab9" providerId="ADAL" clId="{E821317B-3741-4749-8D0C-EC3D72028247}" dt="2025-10-20T09:20:53.129" v="6069"/>
          <ac:grpSpMkLst>
            <pc:docMk/>
            <pc:sldMk cId="137273507" sldId="302"/>
            <ac:grpSpMk id="43" creationId="{E06A3EA8-99E7-11B9-36FE-9A057E8A7C6A}"/>
          </ac:grpSpMkLst>
        </pc:grpChg>
        <pc:grpChg chg="mod">
          <ac:chgData name="Eugénie Delzenne" userId="dfbd8ea5-c732-40d5-a3f4-df703a4a7ab9" providerId="ADAL" clId="{E821317B-3741-4749-8D0C-EC3D72028247}" dt="2025-10-20T09:20:53.129" v="6069"/>
          <ac:grpSpMkLst>
            <pc:docMk/>
            <pc:sldMk cId="137273507" sldId="302"/>
            <ac:grpSpMk id="46" creationId="{AE688C90-C3D6-23D9-28E5-AEA24C42835C}"/>
          </ac:grpSpMkLst>
        </pc:grpChg>
        <pc:grpChg chg="add del mod">
          <ac:chgData name="Eugénie Delzenne" userId="dfbd8ea5-c732-40d5-a3f4-df703a4a7ab9" providerId="ADAL" clId="{E821317B-3741-4749-8D0C-EC3D72028247}" dt="2025-10-20T09:20:57.551" v="6071" actId="478"/>
          <ac:grpSpMkLst>
            <pc:docMk/>
            <pc:sldMk cId="137273507" sldId="302"/>
            <ac:grpSpMk id="49" creationId="{32DD6CD5-FE0B-38BC-A173-E24662D56AB3}"/>
          </ac:grpSpMkLst>
        </pc:grpChg>
        <pc:grpChg chg="add mod">
          <ac:chgData name="Eugénie Delzenne" userId="dfbd8ea5-c732-40d5-a3f4-df703a4a7ab9" providerId="ADAL" clId="{E821317B-3741-4749-8D0C-EC3D72028247}" dt="2025-10-20T11:46:21.248" v="9547" actId="1076"/>
          <ac:grpSpMkLst>
            <pc:docMk/>
            <pc:sldMk cId="137273507" sldId="302"/>
            <ac:grpSpMk id="54" creationId="{E72A43C2-183E-5A68-519E-F0AE530A4785}"/>
          </ac:grpSpMkLst>
        </pc:grpChg>
        <pc:grpChg chg="add mod">
          <ac:chgData name="Eugénie Delzenne" userId="dfbd8ea5-c732-40d5-a3f4-df703a4a7ab9" providerId="ADAL" clId="{E821317B-3741-4749-8D0C-EC3D72028247}" dt="2025-10-20T11:46:21.248" v="9547" actId="1076"/>
          <ac:grpSpMkLst>
            <pc:docMk/>
            <pc:sldMk cId="137273507" sldId="302"/>
            <ac:grpSpMk id="55" creationId="{B2B2C50C-2495-2CCE-F5E0-EAC5CA9131AB}"/>
          </ac:grpSpMkLst>
        </pc:grpChg>
        <pc:grpChg chg="add del mod">
          <ac:chgData name="Eugénie Delzenne" userId="dfbd8ea5-c732-40d5-a3f4-df703a4a7ab9" providerId="ADAL" clId="{E821317B-3741-4749-8D0C-EC3D72028247}" dt="2025-10-20T11:46:33.208" v="9557" actId="478"/>
          <ac:grpSpMkLst>
            <pc:docMk/>
            <pc:sldMk cId="137273507" sldId="302"/>
            <ac:grpSpMk id="59" creationId="{3FE33ED8-57FE-AAE4-1B0E-E0DD7C80D1FA}"/>
          </ac:grpSpMkLst>
        </pc:grpChg>
        <pc:cxnChg chg="mod">
          <ac:chgData name="Eugénie Delzenne" userId="dfbd8ea5-c732-40d5-a3f4-df703a4a7ab9" providerId="ADAL" clId="{E821317B-3741-4749-8D0C-EC3D72028247}" dt="2025-10-20T11:33:23.455" v="9479" actId="14100"/>
          <ac:cxnSpMkLst>
            <pc:docMk/>
            <pc:sldMk cId="137273507" sldId="302"/>
            <ac:cxnSpMk id="21" creationId="{D5BB17CA-3258-9DF6-603C-6EA0CC1AB931}"/>
          </ac:cxnSpMkLst>
        </pc:cxnChg>
        <pc:cxnChg chg="mod">
          <ac:chgData name="Eugénie Delzenne" userId="dfbd8ea5-c732-40d5-a3f4-df703a4a7ab9" providerId="ADAL" clId="{E821317B-3741-4749-8D0C-EC3D72028247}" dt="2025-10-20T11:33:37.799" v="9481" actId="1076"/>
          <ac:cxnSpMkLst>
            <pc:docMk/>
            <pc:sldMk cId="137273507" sldId="302"/>
            <ac:cxnSpMk id="22" creationId="{7289FED1-4CF9-D6A3-292A-4183660EEACD}"/>
          </ac:cxnSpMkLst>
        </pc:cxnChg>
      </pc:sldChg>
      <pc:sldChg chg="add ord">
        <pc:chgData name="Eugénie Delzenne" userId="dfbd8ea5-c732-40d5-a3f4-df703a4a7ab9" providerId="ADAL" clId="{E821317B-3741-4749-8D0C-EC3D72028247}" dt="2025-10-20T09:33:29.987" v="6243"/>
        <pc:sldMkLst>
          <pc:docMk/>
          <pc:sldMk cId="3662378886" sldId="303"/>
        </pc:sldMkLst>
      </pc:sldChg>
      <pc:sldChg chg="addSp delSp modSp new mod modClrScheme modAnim chgLayout">
        <pc:chgData name="Eugénie Delzenne" userId="dfbd8ea5-c732-40d5-a3f4-df703a4a7ab9" providerId="ADAL" clId="{E821317B-3741-4749-8D0C-EC3D72028247}" dt="2025-10-20T11:34:17.956" v="9493" actId="20577"/>
        <pc:sldMkLst>
          <pc:docMk/>
          <pc:sldMk cId="2657630331" sldId="304"/>
        </pc:sldMkLst>
        <pc:spChg chg="mod ord">
          <ac:chgData name="Eugénie Delzenne" userId="dfbd8ea5-c732-40d5-a3f4-df703a4a7ab9" providerId="ADAL" clId="{E821317B-3741-4749-8D0C-EC3D72028247}" dt="2025-10-20T10:06:45.355" v="7322" actId="700"/>
          <ac:spMkLst>
            <pc:docMk/>
            <pc:sldMk cId="2657630331" sldId="304"/>
            <ac:spMk id="2" creationId="{6F20690C-8184-9CE5-8AD2-D361C3C44B1C}"/>
          </ac:spMkLst>
        </pc:spChg>
        <pc:spChg chg="del mod ord">
          <ac:chgData name="Eugénie Delzenne" userId="dfbd8ea5-c732-40d5-a3f4-df703a4a7ab9" providerId="ADAL" clId="{E821317B-3741-4749-8D0C-EC3D72028247}" dt="2025-10-20T10:06:45.355" v="7322" actId="700"/>
          <ac:spMkLst>
            <pc:docMk/>
            <pc:sldMk cId="2657630331" sldId="304"/>
            <ac:spMk id="3" creationId="{75F9F5EA-073A-F750-B0CD-A356AD5FEF69}"/>
          </ac:spMkLst>
        </pc:spChg>
        <pc:spChg chg="del">
          <ac:chgData name="Eugénie Delzenne" userId="dfbd8ea5-c732-40d5-a3f4-df703a4a7ab9" providerId="ADAL" clId="{E821317B-3741-4749-8D0C-EC3D72028247}" dt="2025-10-20T10:06:45.355" v="7322" actId="700"/>
          <ac:spMkLst>
            <pc:docMk/>
            <pc:sldMk cId="2657630331" sldId="304"/>
            <ac:spMk id="4" creationId="{5BA1C109-B943-26DD-6E04-A9A17CA41F04}"/>
          </ac:spMkLst>
        </pc:spChg>
        <pc:spChg chg="del mod ord">
          <ac:chgData name="Eugénie Delzenne" userId="dfbd8ea5-c732-40d5-a3f4-df703a4a7ab9" providerId="ADAL" clId="{E821317B-3741-4749-8D0C-EC3D72028247}" dt="2025-10-20T10:06:45.355" v="7322" actId="700"/>
          <ac:spMkLst>
            <pc:docMk/>
            <pc:sldMk cId="2657630331" sldId="304"/>
            <ac:spMk id="5" creationId="{231DF716-EED0-2CE6-6317-1988E8864976}"/>
          </ac:spMkLst>
        </pc:spChg>
        <pc:spChg chg="add mod ord">
          <ac:chgData name="Eugénie Delzenne" userId="dfbd8ea5-c732-40d5-a3f4-df703a4a7ab9" providerId="ADAL" clId="{E821317B-3741-4749-8D0C-EC3D72028247}" dt="2025-10-20T10:07:19.688" v="7329" actId="20577"/>
          <ac:spMkLst>
            <pc:docMk/>
            <pc:sldMk cId="2657630331" sldId="304"/>
            <ac:spMk id="6" creationId="{6514FA69-1E3B-14B6-1C6E-B95451F43D60}"/>
          </ac:spMkLst>
        </pc:spChg>
        <pc:spChg chg="add del mod ord">
          <ac:chgData name="Eugénie Delzenne" userId="dfbd8ea5-c732-40d5-a3f4-df703a4a7ab9" providerId="ADAL" clId="{E821317B-3741-4749-8D0C-EC3D72028247}" dt="2025-10-20T10:11:38.784" v="7536" actId="478"/>
          <ac:spMkLst>
            <pc:docMk/>
            <pc:sldMk cId="2657630331" sldId="304"/>
            <ac:spMk id="7" creationId="{784C6F20-2403-B7E2-D4A7-2FBE57EA9608}"/>
          </ac:spMkLst>
        </pc:spChg>
        <pc:graphicFrameChg chg="add mod modGraphic">
          <ac:chgData name="Eugénie Delzenne" userId="dfbd8ea5-c732-40d5-a3f4-df703a4a7ab9" providerId="ADAL" clId="{E821317B-3741-4749-8D0C-EC3D72028247}" dt="2025-10-20T10:18:41.126" v="7592" actId="20577"/>
          <ac:graphicFrameMkLst>
            <pc:docMk/>
            <pc:sldMk cId="2657630331" sldId="304"/>
            <ac:graphicFrameMk id="8" creationId="{1E0C790E-A3C0-79AE-628C-ED4B6A126C4F}"/>
          </ac:graphicFrameMkLst>
        </pc:graphicFrameChg>
        <pc:graphicFrameChg chg="add mod modGraphic">
          <ac:chgData name="Eugénie Delzenne" userId="dfbd8ea5-c732-40d5-a3f4-df703a4a7ab9" providerId="ADAL" clId="{E821317B-3741-4749-8D0C-EC3D72028247}" dt="2025-10-20T10:27:56.338" v="7687" actId="20577"/>
          <ac:graphicFrameMkLst>
            <pc:docMk/>
            <pc:sldMk cId="2657630331" sldId="304"/>
            <ac:graphicFrameMk id="9" creationId="{62993EFD-A201-70BA-79C8-0D5BC51F752F}"/>
          </ac:graphicFrameMkLst>
        </pc:graphicFrameChg>
        <pc:graphicFrameChg chg="add mod modGraphic">
          <ac:chgData name="Eugénie Delzenne" userId="dfbd8ea5-c732-40d5-a3f4-df703a4a7ab9" providerId="ADAL" clId="{E821317B-3741-4749-8D0C-EC3D72028247}" dt="2025-10-20T11:34:17.956" v="9493" actId="20577"/>
          <ac:graphicFrameMkLst>
            <pc:docMk/>
            <pc:sldMk cId="2657630331" sldId="304"/>
            <ac:graphicFrameMk id="10" creationId="{831BFC62-F987-6D11-3448-DEE11A2A6DCD}"/>
          </ac:graphicFrameMkLst>
        </pc:graphicFrameChg>
      </pc:sldChg>
      <pc:sldChg chg="addSp delSp modSp new mod modClrScheme modAnim chgLayout modNotesTx">
        <pc:chgData name="Eugénie Delzenne" userId="dfbd8ea5-c732-40d5-a3f4-df703a4a7ab9" providerId="ADAL" clId="{E821317B-3741-4749-8D0C-EC3D72028247}" dt="2025-10-20T12:03:35.973" v="9798" actId="20577"/>
        <pc:sldMkLst>
          <pc:docMk/>
          <pc:sldMk cId="2964672681" sldId="305"/>
        </pc:sldMkLst>
        <pc:spChg chg="mod ord">
          <ac:chgData name="Eugénie Delzenne" userId="dfbd8ea5-c732-40d5-a3f4-df703a4a7ab9" providerId="ADAL" clId="{E821317B-3741-4749-8D0C-EC3D72028247}" dt="2025-10-20T10:30:42.423" v="7701" actId="700"/>
          <ac:spMkLst>
            <pc:docMk/>
            <pc:sldMk cId="2964672681" sldId="305"/>
            <ac:spMk id="2" creationId="{504DA723-FCCB-51A4-A24F-850E668300BC}"/>
          </ac:spMkLst>
        </pc:spChg>
        <pc:spChg chg="del mod ord">
          <ac:chgData name="Eugénie Delzenne" userId="dfbd8ea5-c732-40d5-a3f4-df703a4a7ab9" providerId="ADAL" clId="{E821317B-3741-4749-8D0C-EC3D72028247}" dt="2025-10-20T10:30:42.423" v="7701" actId="700"/>
          <ac:spMkLst>
            <pc:docMk/>
            <pc:sldMk cId="2964672681" sldId="305"/>
            <ac:spMk id="3" creationId="{611EDFC2-D603-7476-A8B1-B60B3F53AE7D}"/>
          </ac:spMkLst>
        </pc:spChg>
        <pc:spChg chg="del">
          <ac:chgData name="Eugénie Delzenne" userId="dfbd8ea5-c732-40d5-a3f4-df703a4a7ab9" providerId="ADAL" clId="{E821317B-3741-4749-8D0C-EC3D72028247}" dt="2025-10-20T10:30:42.423" v="7701" actId="700"/>
          <ac:spMkLst>
            <pc:docMk/>
            <pc:sldMk cId="2964672681" sldId="305"/>
            <ac:spMk id="4" creationId="{3574341E-AAF2-B9D4-5C6C-5B59C0C075C2}"/>
          </ac:spMkLst>
        </pc:spChg>
        <pc:spChg chg="del mod ord">
          <ac:chgData name="Eugénie Delzenne" userId="dfbd8ea5-c732-40d5-a3f4-df703a4a7ab9" providerId="ADAL" clId="{E821317B-3741-4749-8D0C-EC3D72028247}" dt="2025-10-20T10:30:42.423" v="7701" actId="700"/>
          <ac:spMkLst>
            <pc:docMk/>
            <pc:sldMk cId="2964672681" sldId="305"/>
            <ac:spMk id="5" creationId="{143EFD8C-C316-7E6A-78B1-EC52D9F6B692}"/>
          </ac:spMkLst>
        </pc:spChg>
        <pc:spChg chg="add mod ord">
          <ac:chgData name="Eugénie Delzenne" userId="dfbd8ea5-c732-40d5-a3f4-df703a4a7ab9" providerId="ADAL" clId="{E821317B-3741-4749-8D0C-EC3D72028247}" dt="2025-10-20T10:30:59.535" v="7751" actId="20577"/>
          <ac:spMkLst>
            <pc:docMk/>
            <pc:sldMk cId="2964672681" sldId="305"/>
            <ac:spMk id="6" creationId="{126ADF42-4A8D-8775-94BC-87984AF660C3}"/>
          </ac:spMkLst>
        </pc:spChg>
        <pc:spChg chg="add mod ord">
          <ac:chgData name="Eugénie Delzenne" userId="dfbd8ea5-c732-40d5-a3f4-df703a4a7ab9" providerId="ADAL" clId="{E821317B-3741-4749-8D0C-EC3D72028247}" dt="2025-10-20T12:03:35.973" v="9798" actId="20577"/>
          <ac:spMkLst>
            <pc:docMk/>
            <pc:sldMk cId="2964672681" sldId="305"/>
            <ac:spMk id="7" creationId="{37CF00AA-5263-7DAD-0642-E0290485E3C2}"/>
          </ac:spMkLst>
        </pc:spChg>
      </pc:sldChg>
      <pc:sldChg chg="addSp delSp modSp new del mod modClrScheme chgLayout">
        <pc:chgData name="Eugénie Delzenne" userId="dfbd8ea5-c732-40d5-a3f4-df703a4a7ab9" providerId="ADAL" clId="{E821317B-3741-4749-8D0C-EC3D72028247}" dt="2025-10-20T11:20:53.906" v="9430" actId="47"/>
        <pc:sldMkLst>
          <pc:docMk/>
          <pc:sldMk cId="1897672726" sldId="306"/>
        </pc:sldMkLst>
        <pc:spChg chg="mod ord">
          <ac:chgData name="Eugénie Delzenne" userId="dfbd8ea5-c732-40d5-a3f4-df703a4a7ab9" providerId="ADAL" clId="{E821317B-3741-4749-8D0C-EC3D72028247}" dt="2025-10-20T11:14:50.189" v="9217" actId="700"/>
          <ac:spMkLst>
            <pc:docMk/>
            <pc:sldMk cId="1897672726" sldId="306"/>
            <ac:spMk id="2" creationId="{29BE05D8-6122-338F-31C4-45279AB0ABD3}"/>
          </ac:spMkLst>
        </pc:spChg>
        <pc:spChg chg="del mod ord">
          <ac:chgData name="Eugénie Delzenne" userId="dfbd8ea5-c732-40d5-a3f4-df703a4a7ab9" providerId="ADAL" clId="{E821317B-3741-4749-8D0C-EC3D72028247}" dt="2025-10-20T11:14:50.189" v="9217" actId="700"/>
          <ac:spMkLst>
            <pc:docMk/>
            <pc:sldMk cId="1897672726" sldId="306"/>
            <ac:spMk id="3" creationId="{32BD00E1-030D-FA30-20FB-78BCE2F1B607}"/>
          </ac:spMkLst>
        </pc:spChg>
        <pc:spChg chg="del">
          <ac:chgData name="Eugénie Delzenne" userId="dfbd8ea5-c732-40d5-a3f4-df703a4a7ab9" providerId="ADAL" clId="{E821317B-3741-4749-8D0C-EC3D72028247}" dt="2025-10-20T11:14:50.189" v="9217" actId="700"/>
          <ac:spMkLst>
            <pc:docMk/>
            <pc:sldMk cId="1897672726" sldId="306"/>
            <ac:spMk id="4" creationId="{69A7BB36-09C3-CE24-4361-EF23DFCA0174}"/>
          </ac:spMkLst>
        </pc:spChg>
        <pc:spChg chg="del mod ord">
          <ac:chgData name="Eugénie Delzenne" userId="dfbd8ea5-c732-40d5-a3f4-df703a4a7ab9" providerId="ADAL" clId="{E821317B-3741-4749-8D0C-EC3D72028247}" dt="2025-10-20T11:14:50.189" v="9217" actId="700"/>
          <ac:spMkLst>
            <pc:docMk/>
            <pc:sldMk cId="1897672726" sldId="306"/>
            <ac:spMk id="5" creationId="{3C6B91F2-1660-7369-6150-C65FAA8C8C60}"/>
          </ac:spMkLst>
        </pc:spChg>
        <pc:spChg chg="add mod ord">
          <ac:chgData name="Eugénie Delzenne" userId="dfbd8ea5-c732-40d5-a3f4-df703a4a7ab9" providerId="ADAL" clId="{E821317B-3741-4749-8D0C-EC3D72028247}" dt="2025-10-20T11:19:12.136" v="9427" actId="20577"/>
          <ac:spMkLst>
            <pc:docMk/>
            <pc:sldMk cId="1897672726" sldId="306"/>
            <ac:spMk id="6" creationId="{01717256-1F70-D14F-B71E-919ED162976A}"/>
          </ac:spMkLst>
        </pc:spChg>
        <pc:spChg chg="add del mod ord">
          <ac:chgData name="Eugénie Delzenne" userId="dfbd8ea5-c732-40d5-a3f4-df703a4a7ab9" providerId="ADAL" clId="{E821317B-3741-4749-8D0C-EC3D72028247}" dt="2025-10-20T11:19:48.715" v="9428" actId="478"/>
          <ac:spMkLst>
            <pc:docMk/>
            <pc:sldMk cId="1897672726" sldId="306"/>
            <ac:spMk id="7" creationId="{CDF30280-AAFE-0003-D23B-5B7838DD9143}"/>
          </ac:spMkLst>
        </pc:spChg>
        <pc:picChg chg="add">
          <ac:chgData name="Eugénie Delzenne" userId="dfbd8ea5-c732-40d5-a3f4-df703a4a7ab9" providerId="ADAL" clId="{E821317B-3741-4749-8D0C-EC3D72028247}" dt="2025-10-20T11:19:49.745" v="9429" actId="22"/>
          <ac:picMkLst>
            <pc:docMk/>
            <pc:sldMk cId="1897672726" sldId="306"/>
            <ac:picMk id="9" creationId="{369B85E1-739E-126A-A113-374BCC6BC82E}"/>
          </ac:picMkLst>
        </pc:picChg>
      </pc:sldChg>
      <pc:sldChg chg="new del">
        <pc:chgData name="Eugénie Delzenne" userId="dfbd8ea5-c732-40d5-a3f4-df703a4a7ab9" providerId="ADAL" clId="{E821317B-3741-4749-8D0C-EC3D72028247}" dt="2025-10-20T10:30:33.902" v="7700" actId="47"/>
        <pc:sldMkLst>
          <pc:docMk/>
          <pc:sldMk cId="2202383607" sldId="306"/>
        </pc:sldMkLst>
      </pc:sldChg>
      <pc:sldChg chg="addSp delSp modSp add mod ord delAnim modAnim modNotesTx">
        <pc:chgData name="Eugénie Delzenne" userId="dfbd8ea5-c732-40d5-a3f4-df703a4a7ab9" providerId="ADAL" clId="{E821317B-3741-4749-8D0C-EC3D72028247}" dt="2025-10-20T11:52:05.361" v="9576" actId="20577"/>
        <pc:sldMkLst>
          <pc:docMk/>
          <pc:sldMk cId="3126525419" sldId="306"/>
        </pc:sldMkLst>
        <pc:spChg chg="mod topLvl">
          <ac:chgData name="Eugénie Delzenne" userId="dfbd8ea5-c732-40d5-a3f4-df703a4a7ab9" providerId="ADAL" clId="{E821317B-3741-4749-8D0C-EC3D72028247}" dt="2025-10-20T11:48:36.292" v="9566" actId="164"/>
          <ac:spMkLst>
            <pc:docMk/>
            <pc:sldMk cId="3126525419" sldId="306"/>
            <ac:spMk id="9" creationId="{6C95B2E6-1513-9660-14D9-0DEBB5287345}"/>
          </ac:spMkLst>
        </pc:spChg>
        <pc:spChg chg="mod topLvl">
          <ac:chgData name="Eugénie Delzenne" userId="dfbd8ea5-c732-40d5-a3f4-df703a4a7ab9" providerId="ADAL" clId="{E821317B-3741-4749-8D0C-EC3D72028247}" dt="2025-10-20T11:48:36.292" v="9566" actId="164"/>
          <ac:spMkLst>
            <pc:docMk/>
            <pc:sldMk cId="3126525419" sldId="306"/>
            <ac:spMk id="11" creationId="{9A8849DF-C211-590D-CE45-E4F27DEEE74D}"/>
          </ac:spMkLst>
        </pc:spChg>
        <pc:spChg chg="mod topLvl">
          <ac:chgData name="Eugénie Delzenne" userId="dfbd8ea5-c732-40d5-a3f4-df703a4a7ab9" providerId="ADAL" clId="{E821317B-3741-4749-8D0C-EC3D72028247}" dt="2025-10-20T11:48:36.292" v="9566" actId="164"/>
          <ac:spMkLst>
            <pc:docMk/>
            <pc:sldMk cId="3126525419" sldId="306"/>
            <ac:spMk id="12" creationId="{6680B3FA-FF5E-D84A-9C64-5C5BB5CE3F3E}"/>
          </ac:spMkLst>
        </pc:spChg>
        <pc:spChg chg="mod topLvl">
          <ac:chgData name="Eugénie Delzenne" userId="dfbd8ea5-c732-40d5-a3f4-df703a4a7ab9" providerId="ADAL" clId="{E821317B-3741-4749-8D0C-EC3D72028247}" dt="2025-10-20T11:48:40.719" v="9567" actId="165"/>
          <ac:spMkLst>
            <pc:docMk/>
            <pc:sldMk cId="3126525419" sldId="306"/>
            <ac:spMk id="14" creationId="{02105E4F-7F41-8A0F-5916-29981239A10D}"/>
          </ac:spMkLst>
        </pc:spChg>
        <pc:spChg chg="mod topLvl">
          <ac:chgData name="Eugénie Delzenne" userId="dfbd8ea5-c732-40d5-a3f4-df703a4a7ab9" providerId="ADAL" clId="{E821317B-3741-4749-8D0C-EC3D72028247}" dt="2025-10-20T11:48:40.719" v="9567" actId="165"/>
          <ac:spMkLst>
            <pc:docMk/>
            <pc:sldMk cId="3126525419" sldId="306"/>
            <ac:spMk id="15" creationId="{BC296A30-BE69-6BC3-E415-EDA7AFDDDD99}"/>
          </ac:spMkLst>
        </pc:spChg>
        <pc:spChg chg="mod topLvl">
          <ac:chgData name="Eugénie Delzenne" userId="dfbd8ea5-c732-40d5-a3f4-df703a4a7ab9" providerId="ADAL" clId="{E821317B-3741-4749-8D0C-EC3D72028247}" dt="2025-10-20T11:48:40.719" v="9567" actId="165"/>
          <ac:spMkLst>
            <pc:docMk/>
            <pc:sldMk cId="3126525419" sldId="306"/>
            <ac:spMk id="16" creationId="{72B2D510-7784-31CA-CD4B-A655F0505823}"/>
          </ac:spMkLst>
        </pc:spChg>
        <pc:spChg chg="mod topLvl">
          <ac:chgData name="Eugénie Delzenne" userId="dfbd8ea5-c732-40d5-a3f4-df703a4a7ab9" providerId="ADAL" clId="{E821317B-3741-4749-8D0C-EC3D72028247}" dt="2025-10-20T11:48:40.719" v="9567" actId="165"/>
          <ac:spMkLst>
            <pc:docMk/>
            <pc:sldMk cId="3126525419" sldId="306"/>
            <ac:spMk id="17" creationId="{06FAC16E-00E5-A238-6183-F1734FB6210C}"/>
          </ac:spMkLst>
        </pc:spChg>
        <pc:spChg chg="mod topLvl">
          <ac:chgData name="Eugénie Delzenne" userId="dfbd8ea5-c732-40d5-a3f4-df703a4a7ab9" providerId="ADAL" clId="{E821317B-3741-4749-8D0C-EC3D72028247}" dt="2025-10-20T11:49:08.658" v="9569" actId="164"/>
          <ac:spMkLst>
            <pc:docMk/>
            <pc:sldMk cId="3126525419" sldId="306"/>
            <ac:spMk id="18" creationId="{073A86F1-A92B-524C-860D-83AC66ED7956}"/>
          </ac:spMkLst>
        </pc:spChg>
        <pc:spChg chg="mod topLvl">
          <ac:chgData name="Eugénie Delzenne" userId="dfbd8ea5-c732-40d5-a3f4-df703a4a7ab9" providerId="ADAL" clId="{E821317B-3741-4749-8D0C-EC3D72028247}" dt="2025-10-20T11:48:57.744" v="9568" actId="164"/>
          <ac:spMkLst>
            <pc:docMk/>
            <pc:sldMk cId="3126525419" sldId="306"/>
            <ac:spMk id="19" creationId="{9E0BE53F-366F-25C3-D170-D7783BA029D3}"/>
          </ac:spMkLst>
        </pc:spChg>
        <pc:spChg chg="mod topLvl">
          <ac:chgData name="Eugénie Delzenne" userId="dfbd8ea5-c732-40d5-a3f4-df703a4a7ab9" providerId="ADAL" clId="{E821317B-3741-4749-8D0C-EC3D72028247}" dt="2025-10-20T11:48:57.744" v="9568" actId="164"/>
          <ac:spMkLst>
            <pc:docMk/>
            <pc:sldMk cId="3126525419" sldId="306"/>
            <ac:spMk id="20" creationId="{A23EAD5E-1C33-7B54-36E8-29813BB6A4FD}"/>
          </ac:spMkLst>
        </pc:spChg>
        <pc:grpChg chg="add mod">
          <ac:chgData name="Eugénie Delzenne" userId="dfbd8ea5-c732-40d5-a3f4-df703a4a7ab9" providerId="ADAL" clId="{E821317B-3741-4749-8D0C-EC3D72028247}" dt="2025-10-20T11:48:36.292" v="9566" actId="164"/>
          <ac:grpSpMkLst>
            <pc:docMk/>
            <pc:sldMk cId="3126525419" sldId="306"/>
            <ac:grpSpMk id="3" creationId="{415B85C0-A01A-F95A-DA88-121982992E51}"/>
          </ac:grpSpMkLst>
        </pc:grpChg>
        <pc:grpChg chg="add mod">
          <ac:chgData name="Eugénie Delzenne" userId="dfbd8ea5-c732-40d5-a3f4-df703a4a7ab9" providerId="ADAL" clId="{E821317B-3741-4749-8D0C-EC3D72028247}" dt="2025-10-20T11:49:08.658" v="9569" actId="164"/>
          <ac:grpSpMkLst>
            <pc:docMk/>
            <pc:sldMk cId="3126525419" sldId="306"/>
            <ac:grpSpMk id="4" creationId="{55EDC278-43E0-6B35-97E6-E2996184464D}"/>
          </ac:grpSpMkLst>
        </pc:grpChg>
        <pc:grpChg chg="add mod">
          <ac:chgData name="Eugénie Delzenne" userId="dfbd8ea5-c732-40d5-a3f4-df703a4a7ab9" providerId="ADAL" clId="{E821317B-3741-4749-8D0C-EC3D72028247}" dt="2025-10-20T11:49:08.658" v="9569" actId="164"/>
          <ac:grpSpMkLst>
            <pc:docMk/>
            <pc:sldMk cId="3126525419" sldId="306"/>
            <ac:grpSpMk id="5" creationId="{C409FC79-D4F1-45A1-A578-0E5CC08AA3BC}"/>
          </ac:grpSpMkLst>
        </pc:grpChg>
        <pc:grpChg chg="del">
          <ac:chgData name="Eugénie Delzenne" userId="dfbd8ea5-c732-40d5-a3f4-df703a4a7ab9" providerId="ADAL" clId="{E821317B-3741-4749-8D0C-EC3D72028247}" dt="2025-10-20T11:48:20.455" v="9565" actId="165"/>
          <ac:grpSpMkLst>
            <pc:docMk/>
            <pc:sldMk cId="3126525419" sldId="306"/>
            <ac:grpSpMk id="10" creationId="{2A638CF1-DFBE-6B61-13E8-9531152E0EA3}"/>
          </ac:grpSpMkLst>
        </pc:grpChg>
        <pc:grpChg chg="del">
          <ac:chgData name="Eugénie Delzenne" userId="dfbd8ea5-c732-40d5-a3f4-df703a4a7ab9" providerId="ADAL" clId="{E821317B-3741-4749-8D0C-EC3D72028247}" dt="2025-10-20T11:48:40.719" v="9567" actId="165"/>
          <ac:grpSpMkLst>
            <pc:docMk/>
            <pc:sldMk cId="3126525419" sldId="306"/>
            <ac:grpSpMk id="13" creationId="{32F3DAEA-5443-D3CD-61AD-3CB135701E53}"/>
          </ac:grpSpMkLst>
        </pc:grpChg>
        <pc:grpChg chg="del">
          <ac:chgData name="Eugénie Delzenne" userId="dfbd8ea5-c732-40d5-a3f4-df703a4a7ab9" providerId="ADAL" clId="{E821317B-3741-4749-8D0C-EC3D72028247}" dt="2025-10-20T11:47:37.201" v="9561" actId="478"/>
          <ac:grpSpMkLst>
            <pc:docMk/>
            <pc:sldMk cId="3126525419" sldId="306"/>
            <ac:grpSpMk id="32" creationId="{E239DDAF-97A4-1D4C-A855-FF971316B08C}"/>
          </ac:grpSpMkLst>
        </pc:grpChg>
        <pc:grpChg chg="del">
          <ac:chgData name="Eugénie Delzenne" userId="dfbd8ea5-c732-40d5-a3f4-df703a4a7ab9" providerId="ADAL" clId="{E821317B-3741-4749-8D0C-EC3D72028247}" dt="2025-10-20T11:47:39.338" v="9562" actId="478"/>
          <ac:grpSpMkLst>
            <pc:docMk/>
            <pc:sldMk cId="3126525419" sldId="306"/>
            <ac:grpSpMk id="33" creationId="{A933B1ED-AB22-05C6-1B8D-D8640C14C0FD}"/>
          </ac:grpSpMkLst>
        </pc:grpChg>
        <pc:cxnChg chg="mod">
          <ac:chgData name="Eugénie Delzenne" userId="dfbd8ea5-c732-40d5-a3f4-df703a4a7ab9" providerId="ADAL" clId="{E821317B-3741-4749-8D0C-EC3D72028247}" dt="2025-10-20T11:48:36.292" v="9566" actId="164"/>
          <ac:cxnSpMkLst>
            <pc:docMk/>
            <pc:sldMk cId="3126525419" sldId="306"/>
            <ac:cxnSpMk id="21" creationId="{4E9E6665-2AC9-AD8E-C7F7-EE21D0042761}"/>
          </ac:cxnSpMkLst>
        </pc:cxnChg>
        <pc:cxnChg chg="mod">
          <ac:chgData name="Eugénie Delzenne" userId="dfbd8ea5-c732-40d5-a3f4-df703a4a7ab9" providerId="ADAL" clId="{E821317B-3741-4749-8D0C-EC3D72028247}" dt="2025-10-20T11:48:57.744" v="9568" actId="164"/>
          <ac:cxnSpMkLst>
            <pc:docMk/>
            <pc:sldMk cId="3126525419" sldId="306"/>
            <ac:cxnSpMk id="22" creationId="{3B47971F-BFBB-85A3-77AE-3DD6680956F3}"/>
          </ac:cxnSpMkLst>
        </pc:cxnChg>
      </pc:sldChg>
      <pc:sldChg chg="addSp delSp modSp new del mod modClrScheme chgLayout">
        <pc:chgData name="Eugénie Delzenne" userId="dfbd8ea5-c732-40d5-a3f4-df703a4a7ab9" providerId="ADAL" clId="{E821317B-3741-4749-8D0C-EC3D72028247}" dt="2025-10-20T12:03:03.957" v="9774" actId="2696"/>
        <pc:sldMkLst>
          <pc:docMk/>
          <pc:sldMk cId="2238272856" sldId="307"/>
        </pc:sldMkLst>
        <pc:spChg chg="mod ord">
          <ac:chgData name="Eugénie Delzenne" userId="dfbd8ea5-c732-40d5-a3f4-df703a4a7ab9" providerId="ADAL" clId="{E821317B-3741-4749-8D0C-EC3D72028247}" dt="2025-10-20T12:01:44.149" v="9766" actId="700"/>
          <ac:spMkLst>
            <pc:docMk/>
            <pc:sldMk cId="2238272856" sldId="307"/>
            <ac:spMk id="2" creationId="{0C556697-0A7A-DCB3-2B16-BA08DAAC5EAD}"/>
          </ac:spMkLst>
        </pc:spChg>
        <pc:spChg chg="del mod ord">
          <ac:chgData name="Eugénie Delzenne" userId="dfbd8ea5-c732-40d5-a3f4-df703a4a7ab9" providerId="ADAL" clId="{E821317B-3741-4749-8D0C-EC3D72028247}" dt="2025-10-20T12:01:44.149" v="9766" actId="700"/>
          <ac:spMkLst>
            <pc:docMk/>
            <pc:sldMk cId="2238272856" sldId="307"/>
            <ac:spMk id="3" creationId="{A59ED522-BB39-2C6E-3549-C73F35A82120}"/>
          </ac:spMkLst>
        </pc:spChg>
        <pc:spChg chg="del">
          <ac:chgData name="Eugénie Delzenne" userId="dfbd8ea5-c732-40d5-a3f4-df703a4a7ab9" providerId="ADAL" clId="{E821317B-3741-4749-8D0C-EC3D72028247}" dt="2025-10-20T12:01:44.149" v="9766" actId="700"/>
          <ac:spMkLst>
            <pc:docMk/>
            <pc:sldMk cId="2238272856" sldId="307"/>
            <ac:spMk id="4" creationId="{D6620BF0-A686-9759-F9F1-0FD16B8FC0BC}"/>
          </ac:spMkLst>
        </pc:spChg>
        <pc:spChg chg="del mod ord">
          <ac:chgData name="Eugénie Delzenne" userId="dfbd8ea5-c732-40d5-a3f4-df703a4a7ab9" providerId="ADAL" clId="{E821317B-3741-4749-8D0C-EC3D72028247}" dt="2025-10-20T12:01:44.149" v="9766" actId="700"/>
          <ac:spMkLst>
            <pc:docMk/>
            <pc:sldMk cId="2238272856" sldId="307"/>
            <ac:spMk id="5" creationId="{6EC012AA-38CF-9D6B-6B53-A341044B0DFB}"/>
          </ac:spMkLst>
        </pc:spChg>
        <pc:spChg chg="add mod ord">
          <ac:chgData name="Eugénie Delzenne" userId="dfbd8ea5-c732-40d5-a3f4-df703a4a7ab9" providerId="ADAL" clId="{E821317B-3741-4749-8D0C-EC3D72028247}" dt="2025-10-20T12:01:44.149" v="9766" actId="700"/>
          <ac:spMkLst>
            <pc:docMk/>
            <pc:sldMk cId="2238272856" sldId="307"/>
            <ac:spMk id="6" creationId="{D13A89E8-1981-BDC2-7AEF-E3C2AB97D4E7}"/>
          </ac:spMkLst>
        </pc:spChg>
        <pc:spChg chg="add mod ord">
          <ac:chgData name="Eugénie Delzenne" userId="dfbd8ea5-c732-40d5-a3f4-df703a4a7ab9" providerId="ADAL" clId="{E821317B-3741-4749-8D0C-EC3D72028247}" dt="2025-10-20T12:01:44.149" v="9766" actId="700"/>
          <ac:spMkLst>
            <pc:docMk/>
            <pc:sldMk cId="2238272856" sldId="307"/>
            <ac:spMk id="7" creationId="{ABB2F1DE-55A8-7A99-8454-B8576220EFE3}"/>
          </ac:spMkLst>
        </pc:spChg>
      </pc:sldChg>
      <pc:sldChg chg="new del">
        <pc:chgData name="Eugénie Delzenne" userId="dfbd8ea5-c732-40d5-a3f4-df703a4a7ab9" providerId="ADAL" clId="{E821317B-3741-4749-8D0C-EC3D72028247}" dt="2025-10-20T12:03:06.469" v="9775" actId="2696"/>
        <pc:sldMkLst>
          <pc:docMk/>
          <pc:sldMk cId="3005429858" sldId="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3268A-2BEE-4F0C-B029-B6B07635CD97}" type="datetimeFigureOut">
              <a:rPr lang="en-GB" smtClean="0"/>
              <a:t>20/10/2025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FBB5A-1DAE-4EFC-92C6-226F03DD18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43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anose="05050102010706020507" pitchFamily="18" charset="2"/>
              <a:buNone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646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910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790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252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9E94B-E762-5AB2-5CC7-D1B947647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4F9CED-63FB-3278-B763-DC15CEC7E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98382B-0CB5-5641-2C07-CA97C951DB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5E950-E646-08A4-1FAC-2B7D9EDFD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51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647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379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Sample: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4520 researcher from Flemish universities with at least 5 publications in VABB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Time frame 2017-2022</a:t>
            </a:r>
          </a:p>
          <a:p>
            <a:endParaRPr lang="en-GB" sz="1200" b="0" dirty="0"/>
          </a:p>
          <a:p>
            <a:r>
              <a:rPr lang="en-GB" dirty="0">
                <a:effectLst/>
              </a:rPr>
              <a:t>1835 female researcher 2685 male researchers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375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118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309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b="0" dirty="0"/>
              <a:t>The </a:t>
            </a:r>
            <a:r>
              <a:rPr lang="nl-BE" sz="1200" b="0" dirty="0" err="1"/>
              <a:t>study</a:t>
            </a:r>
            <a:r>
              <a:rPr lang="nl-BE" sz="1200" b="0" dirty="0"/>
              <a:t> nuances prior </a:t>
            </a:r>
            <a:r>
              <a:rPr lang="nl-BE" sz="1200" b="0" dirty="0" err="1"/>
              <a:t>assumptions</a:t>
            </a:r>
            <a:r>
              <a:rPr lang="nl-BE" sz="1200" b="0" dirty="0"/>
              <a:t> </a:t>
            </a:r>
            <a:r>
              <a:rPr lang="nl-BE" sz="1200" b="0" dirty="0" err="1"/>
              <a:t>about</a:t>
            </a:r>
            <a:r>
              <a:rPr lang="nl-BE" sz="1200" b="0" dirty="0"/>
              <a:t> </a:t>
            </a:r>
            <a:r>
              <a:rPr lang="nl-BE" sz="1200" b="0" dirty="0" err="1"/>
              <a:t>the</a:t>
            </a:r>
            <a:r>
              <a:rPr lang="nl-BE" sz="1200" b="0" dirty="0"/>
              <a:t> link </a:t>
            </a:r>
            <a:r>
              <a:rPr lang="nl-BE" sz="1200" b="0" dirty="0" err="1"/>
              <a:t>between</a:t>
            </a:r>
            <a:r>
              <a:rPr lang="nl-BE" sz="1200" b="0" dirty="0"/>
              <a:t> </a:t>
            </a:r>
            <a:r>
              <a:rPr lang="nl-BE" sz="1200" b="0" dirty="0" err="1"/>
              <a:t>interdisciplinarity</a:t>
            </a:r>
            <a:r>
              <a:rPr lang="nl-BE" sz="1200" b="0" dirty="0"/>
              <a:t> </a:t>
            </a:r>
            <a:r>
              <a:rPr lang="nl-BE" sz="1200" b="0" dirty="0" err="1"/>
              <a:t>and</a:t>
            </a:r>
            <a:r>
              <a:rPr lang="nl-BE" sz="1200" b="0" dirty="0"/>
              <a:t> </a:t>
            </a:r>
            <a:r>
              <a:rPr lang="nl-BE" sz="1200" b="0" dirty="0" err="1"/>
              <a:t>societal</a:t>
            </a:r>
            <a:r>
              <a:rPr lang="nl-BE" sz="1200" b="0" dirty="0"/>
              <a:t> impact, </a:t>
            </a:r>
            <a:r>
              <a:rPr lang="nl-BE" sz="1200" b="0" dirty="0" err="1"/>
              <a:t>highlighting</a:t>
            </a:r>
            <a:r>
              <a:rPr lang="nl-BE" sz="1200" b="0" dirty="0"/>
              <a:t> </a:t>
            </a:r>
            <a:r>
              <a:rPr lang="nl-BE" sz="1200" b="0" dirty="0" err="1"/>
              <a:t>contigence</a:t>
            </a:r>
            <a:r>
              <a:rPr lang="nl-BE" sz="1200" b="0" dirty="0"/>
              <a:t> </a:t>
            </a:r>
            <a:r>
              <a:rPr lang="nl-BE" sz="1200" b="0" dirty="0" err="1"/>
              <a:t>upon</a:t>
            </a:r>
            <a:r>
              <a:rPr lang="nl-BE" sz="1200" b="0" dirty="0"/>
              <a:t> modes of </a:t>
            </a:r>
            <a:r>
              <a:rPr lang="nl-BE" sz="1200" b="0" dirty="0" err="1"/>
              <a:t>productive</a:t>
            </a:r>
            <a:r>
              <a:rPr lang="nl-BE" sz="1200" b="0" dirty="0"/>
              <a:t> </a:t>
            </a:r>
            <a:r>
              <a:rPr lang="nl-BE" sz="1200" b="0" dirty="0" err="1"/>
              <a:t>interactions</a:t>
            </a:r>
            <a:r>
              <a:rPr lang="nl-BE" sz="1200" b="0" dirty="0"/>
              <a:t>, but overall..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87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7F339-2DFD-9393-886F-DEDD6CEB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087C0C-EDB3-B6D6-1FAF-3A0CC4383B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4148C-62E2-2AED-06AB-0F1ED4F51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Measuring IDR: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Hill diversity score: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measures how interdisciplinary a researcher’s work is, based on the spread of their publications across different disciplines. A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higher Hill diversity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score means the researcher is publishing in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disciplines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doing so in a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more balanced way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a sign of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stronger interdisciplinarity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lower score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means their work is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concentrated in fewer fields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or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dominated by one main discipline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nl-BE" sz="1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</a:t>
            </a:r>
            <a:r>
              <a:rPr lang="nl-BE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dimensions</a:t>
            </a:r>
            <a:r>
              <a:rPr lang="nl-BE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914400" algn="l"/>
              </a:tabLst>
            </a:pP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Variety: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number of different </a:t>
            </a:r>
            <a:r>
              <a:rPr lang="en-GB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disicplines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which a researcher has published, reflecting the range of fields covered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914400" algn="l"/>
              </a:tabLst>
            </a:pP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Evenness: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equally a researcher’s publications are distributed across those disciplines, reflecting the balance between them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Discipline(s) of a publication are based on the </a:t>
            </a: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cognitive classification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derived from the journal’s or volume’s classification based on its contents.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Computed at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researcher level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the time period </a:t>
            </a:r>
            <a:r>
              <a:rPr lang="en-GB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2017-2022,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based on publications indexed in the Flemish Academic Bibliographic Database for the Social Sciences and Humanities (VABB-SHW).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81CCF-FCBE-87CA-2585-1F3DCD43CB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3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Table of activities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Based on these dimensions – we cluster the different activities into 4 modes: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Cooperation mode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characterised by bidirectional knowledge flows and low goal 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specifity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which we define as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Cooperative network activities structured around interpersonal relationships between universities and non-academic stakeholders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Co-production mode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characterised by bidirectional knowledge flows and high goal specificity: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Activities in which academic and non-academic stakeholders jointly generate knowledge through collaborative processes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Dissemination mode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characterised by unidirectional knowledge flows and low goal specificity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Broad public sharing of research results, aimed either at professionals or at communication of public utility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Response mode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characterised by primarily unidirectional knowledge flows and high goal specificity: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Activities in which academic researchers transfer or generate new knowledge at the explicit request of non-academic stakeholders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193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DA016-58E1-B8F7-A937-7421D9839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2B226C-EA2F-7E8A-DB69-E460D06CD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486A0-BE5B-565F-49CF-3E4F62CFD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B65E9-8B68-D5A0-610F-3FAF8B203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FBB5A-1DAE-4EFC-92C6-226F03DD186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766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onl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A766-FA6C-4E42-BAD1-58E378599F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DCFB5-39F0-E04F-B592-B890194C0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5A4F71-3F20-42EB-95C9-52E7339E42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8" y="1516380"/>
            <a:ext cx="10944225" cy="4720907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85632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4313" y="620713"/>
            <a:ext cx="5003800" cy="1385085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9" name="Picture Placeholder 32">
            <a:extLst>
              <a:ext uri="{FF2B5EF4-FFF2-40B4-BE49-F238E27FC236}">
                <a16:creationId xmlns:a16="http://schemas.microsoft.com/office/drawing/2014/main" id="{971C9B50-FEE3-1047-A14B-9C8C2F5D606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9" y="620713"/>
            <a:ext cx="5145732" cy="5616575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732" h="5616575">
                <a:moveTo>
                  <a:pt x="0" y="0"/>
                </a:moveTo>
                <a:lnTo>
                  <a:pt x="5145732" y="0"/>
                </a:lnTo>
                <a:lnTo>
                  <a:pt x="514573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00C433-47C4-4D3D-A245-AA41DF75B6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564313" y="2271713"/>
            <a:ext cx="5004000" cy="3965575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noProof="0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17914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image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5">
            <a:extLst>
              <a:ext uri="{FF2B5EF4-FFF2-40B4-BE49-F238E27FC236}">
                <a16:creationId xmlns:a16="http://schemas.microsoft.com/office/drawing/2014/main" id="{B12DC5D2-C15B-384E-ACE3-F0E40CA5B4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9850" y="3790950"/>
            <a:ext cx="4679950" cy="728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First Name Surname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8C578B-3D4D-A146-A851-282B51A240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9850" y="1550988"/>
            <a:ext cx="5148263" cy="2009775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4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Tx/>
              <a:buNone/>
              <a:defRPr b="1" i="0">
                <a:latin typeface="ITC Officina Sans Std Book" panose="020B0506040203020204" pitchFamily="34" charset="77"/>
              </a:defRPr>
            </a:lvl2pPr>
            <a:lvl3pPr>
              <a:buFontTx/>
              <a:buNone/>
              <a:defRPr b="1" i="0">
                <a:latin typeface="ITC Officina Sans Std Book" panose="020B0506040203020204" pitchFamily="34" charset="77"/>
              </a:defRPr>
            </a:lvl3pPr>
            <a:lvl4pPr>
              <a:buFontTx/>
              <a:buNone/>
              <a:defRPr b="1" i="0">
                <a:latin typeface="ITC Officina Sans Std Book" panose="020B0506040203020204" pitchFamily="34" charset="77"/>
              </a:defRPr>
            </a:lvl4pPr>
            <a:lvl5pPr>
              <a:buFontTx/>
              <a:buNone/>
              <a:defRPr b="1" i="0">
                <a:latin typeface="ITC Officina Sans Std Book" panose="020B0506040203020204" pitchFamily="34" charset="77"/>
              </a:defRPr>
            </a:lvl5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8" name="Picture Placeholder 32">
            <a:extLst>
              <a:ext uri="{FF2B5EF4-FFF2-40B4-BE49-F238E27FC236}">
                <a16:creationId xmlns:a16="http://schemas.microsoft.com/office/drawing/2014/main" id="{EC1F9A97-4534-9843-B646-D059D7C6C13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9" y="620713"/>
            <a:ext cx="5145732" cy="5616575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732" h="5616575">
                <a:moveTo>
                  <a:pt x="0" y="0"/>
                </a:moveTo>
                <a:lnTo>
                  <a:pt x="5145732" y="0"/>
                </a:lnTo>
                <a:lnTo>
                  <a:pt x="514573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5BB1C7-FC5A-B946-BB68-C1CE13FA7270}"/>
              </a:ext>
            </a:extLst>
          </p:cNvPr>
          <p:cNvSpPr txBox="1"/>
          <p:nvPr userDrawn="1"/>
        </p:nvSpPr>
        <p:spPr>
          <a:xfrm>
            <a:off x="7758545" y="193963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US" sz="1600" b="0" i="0" noProof="0">
              <a:latin typeface="ITC Officina Sans Std Book" panose="020B0506040203020204" pitchFamily="34" charset="77"/>
            </a:endParaRP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E144AFC-D904-4FB6-B919-055F696512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pic>
        <p:nvPicPr>
          <p:cNvPr id="15" name="Afbeelding 9">
            <a:extLst>
              <a:ext uri="{FF2B5EF4-FFF2-40B4-BE49-F238E27FC236}">
                <a16:creationId xmlns:a16="http://schemas.microsoft.com/office/drawing/2014/main" id="{254870C0-3252-40A9-95AA-E3DC85D1B2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19850" y="620713"/>
            <a:ext cx="4572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4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small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6F1C0-FB41-374F-96D7-91F7C4144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9356378E-A322-0148-887E-E179D9487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7825" y="620713"/>
            <a:ext cx="7380287" cy="152431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ijdelijke aanduiding voor inhoud 19">
            <a:extLst>
              <a:ext uri="{FF2B5EF4-FFF2-40B4-BE49-F238E27FC236}">
                <a16:creationId xmlns:a16="http://schemas.microsoft.com/office/drawing/2014/main" id="{FF5D94AB-D4EB-5448-86E3-3EB6A7057B5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87825" y="2386148"/>
            <a:ext cx="7380287" cy="3851139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Object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6A3A24F-2120-4AFD-BACB-61D96D62CDE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8" y="620713"/>
            <a:ext cx="3338512" cy="5616575"/>
          </a:xfrm>
          <a:custGeom>
            <a:avLst/>
            <a:gdLst>
              <a:gd name="connsiteX0" fmla="*/ 0 w 3338512"/>
              <a:gd name="connsiteY0" fmla="*/ 0 h 5616575"/>
              <a:gd name="connsiteX1" fmla="*/ 1897639 w 3338512"/>
              <a:gd name="connsiteY1" fmla="*/ 0 h 5616575"/>
              <a:gd name="connsiteX2" fmla="*/ 2245442 w 3338512"/>
              <a:gd name="connsiteY2" fmla="*/ 0 h 5616575"/>
              <a:gd name="connsiteX3" fmla="*/ 3338512 w 3338512"/>
              <a:gd name="connsiteY3" fmla="*/ 0 h 5616575"/>
              <a:gd name="connsiteX4" fmla="*/ 3338512 w 3338512"/>
              <a:gd name="connsiteY4" fmla="*/ 5616000 h 5616575"/>
              <a:gd name="connsiteX5" fmla="*/ 2245442 w 3338512"/>
              <a:gd name="connsiteY5" fmla="*/ 5616000 h 5616575"/>
              <a:gd name="connsiteX6" fmla="*/ 2245442 w 3338512"/>
              <a:gd name="connsiteY6" fmla="*/ 5616575 h 5616575"/>
              <a:gd name="connsiteX7" fmla="*/ 219036 w 3338512"/>
              <a:gd name="connsiteY7" fmla="*/ 5616575 h 5616575"/>
              <a:gd name="connsiteX8" fmla="*/ 174900 w 3338512"/>
              <a:gd name="connsiteY8" fmla="*/ 5611430 h 5616575"/>
              <a:gd name="connsiteX9" fmla="*/ 0 w 3338512"/>
              <a:gd name="connsiteY9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38512" h="5616575">
                <a:moveTo>
                  <a:pt x="0" y="0"/>
                </a:moveTo>
                <a:lnTo>
                  <a:pt x="1897639" y="0"/>
                </a:lnTo>
                <a:lnTo>
                  <a:pt x="2245442" y="0"/>
                </a:lnTo>
                <a:lnTo>
                  <a:pt x="3338512" y="0"/>
                </a:lnTo>
                <a:lnTo>
                  <a:pt x="3338512" y="5616000"/>
                </a:lnTo>
                <a:lnTo>
                  <a:pt x="2245442" y="5616000"/>
                </a:lnTo>
                <a:lnTo>
                  <a:pt x="2245442" y="5616575"/>
                </a:lnTo>
                <a:lnTo>
                  <a:pt x="219036" y="5616575"/>
                </a:lnTo>
                <a:lnTo>
                  <a:pt x="174900" y="5611430"/>
                </a:lnTo>
                <a:cubicBezTo>
                  <a:pt x="75085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146733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wide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B888CD-A307-4440-9DD3-B7D11E6E0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83767035-9902-FC49-AC72-35DC514AC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981389"/>
            <a:ext cx="10934529" cy="66548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ijdelijke aanduiding voor inhoud 19">
            <a:extLst>
              <a:ext uri="{FF2B5EF4-FFF2-40B4-BE49-F238E27FC236}">
                <a16:creationId xmlns:a16="http://schemas.microsoft.com/office/drawing/2014/main" id="{A4040A68-34E6-9A48-9414-CDB50C7EDBA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3888" y="4857371"/>
            <a:ext cx="10934529" cy="1379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Object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9E92B83-A16B-FC4F-BC12-7624D8F2371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8" y="620713"/>
            <a:ext cx="10934529" cy="3150175"/>
          </a:xfrm>
          <a:custGeom>
            <a:avLst/>
            <a:gdLst>
              <a:gd name="connsiteX0" fmla="*/ 0 w 10934529"/>
              <a:gd name="connsiteY0" fmla="*/ 0 h 3150175"/>
              <a:gd name="connsiteX1" fmla="*/ 10934529 w 10934529"/>
              <a:gd name="connsiteY1" fmla="*/ 0 h 3150175"/>
              <a:gd name="connsiteX2" fmla="*/ 10934529 w 10934529"/>
              <a:gd name="connsiteY2" fmla="*/ 3150175 h 3150175"/>
              <a:gd name="connsiteX3" fmla="*/ 253304 w 10934529"/>
              <a:gd name="connsiteY3" fmla="*/ 3150175 h 3150175"/>
              <a:gd name="connsiteX4" fmla="*/ 202263 w 10934529"/>
              <a:gd name="connsiteY4" fmla="*/ 3145030 h 3150175"/>
              <a:gd name="connsiteX5" fmla="*/ 0 w 10934529"/>
              <a:gd name="connsiteY5" fmla="*/ 2896862 h 315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4529" h="3150175">
                <a:moveTo>
                  <a:pt x="0" y="0"/>
                </a:moveTo>
                <a:lnTo>
                  <a:pt x="10934529" y="0"/>
                </a:lnTo>
                <a:lnTo>
                  <a:pt x="10934529" y="3150175"/>
                </a:lnTo>
                <a:lnTo>
                  <a:pt x="253304" y="3150175"/>
                </a:lnTo>
                <a:lnTo>
                  <a:pt x="202263" y="3145030"/>
                </a:lnTo>
                <a:cubicBezTo>
                  <a:pt x="86832" y="3121409"/>
                  <a:pt x="0" y="3019276"/>
                  <a:pt x="0" y="28968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360649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3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3DA42F-3FB6-ED4E-BB67-A10574D20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A798DC2-15C2-744D-A0DA-FBAD9971D4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0411" y="3547641"/>
            <a:ext cx="3456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5C6B10F-3A7A-0A4C-A932-1D4E1382BF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28097" y="3547641"/>
            <a:ext cx="3456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999ECC60-AB72-8647-A135-FB0CF98082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724" y="3547641"/>
            <a:ext cx="3456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1" name="Picture Placeholder 18">
            <a:extLst>
              <a:ext uri="{FF2B5EF4-FFF2-40B4-BE49-F238E27FC236}">
                <a16:creationId xmlns:a16="http://schemas.microsoft.com/office/drawing/2014/main" id="{9EEB3BC6-5818-4244-A78C-1A7B9F04B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722" y="643266"/>
            <a:ext cx="3456000" cy="2447925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7151" h="2445472">
                <a:moveTo>
                  <a:pt x="0" y="0"/>
                </a:moveTo>
                <a:lnTo>
                  <a:pt x="3447151" y="0"/>
                </a:lnTo>
                <a:lnTo>
                  <a:pt x="3447151" y="2445472"/>
                </a:lnTo>
                <a:lnTo>
                  <a:pt x="253304" y="2445472"/>
                </a:lnTo>
                <a:lnTo>
                  <a:pt x="202263" y="2440327"/>
                </a:lnTo>
                <a:cubicBezTo>
                  <a:pt x="86832" y="2416706"/>
                  <a:pt x="0" y="2314573"/>
                  <a:pt x="0" y="2192159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816787A9-2DFD-A54D-B3D1-B9387B7C893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380410" y="643266"/>
            <a:ext cx="3456000" cy="2447925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7151" h="2445472">
                <a:moveTo>
                  <a:pt x="0" y="0"/>
                </a:moveTo>
                <a:lnTo>
                  <a:pt x="3447151" y="0"/>
                </a:lnTo>
                <a:lnTo>
                  <a:pt x="3447151" y="2445472"/>
                </a:lnTo>
                <a:lnTo>
                  <a:pt x="253304" y="2445472"/>
                </a:lnTo>
                <a:lnTo>
                  <a:pt x="202263" y="2440327"/>
                </a:lnTo>
                <a:cubicBezTo>
                  <a:pt x="86832" y="2416706"/>
                  <a:pt x="0" y="2314573"/>
                  <a:pt x="0" y="2192159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2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13" name="Picture Placeholder 21">
            <a:extLst>
              <a:ext uri="{FF2B5EF4-FFF2-40B4-BE49-F238E27FC236}">
                <a16:creationId xmlns:a16="http://schemas.microsoft.com/office/drawing/2014/main" id="{B04326B7-E91B-9740-A418-C88B2E74C60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28097" y="643266"/>
            <a:ext cx="3456000" cy="2447925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7151" h="2445472">
                <a:moveTo>
                  <a:pt x="0" y="0"/>
                </a:moveTo>
                <a:lnTo>
                  <a:pt x="3447151" y="0"/>
                </a:lnTo>
                <a:lnTo>
                  <a:pt x="3447151" y="2445472"/>
                </a:lnTo>
                <a:lnTo>
                  <a:pt x="253304" y="2445472"/>
                </a:lnTo>
                <a:lnTo>
                  <a:pt x="202263" y="2440327"/>
                </a:lnTo>
                <a:cubicBezTo>
                  <a:pt x="86832" y="2416706"/>
                  <a:pt x="0" y="2314573"/>
                  <a:pt x="0" y="2192159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414A82-8300-43F5-8449-10B8D34A3010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32723" y="4181794"/>
            <a:ext cx="3456000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55D1222-512A-4020-AE86-8C428804EA1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380410" y="4181794"/>
            <a:ext cx="3456000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A007419B-9354-4CE8-81AF-E975BC83ACBC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8128097" y="4181794"/>
            <a:ext cx="3456000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2218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3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96712-8A94-CB4B-8CE6-B7A18FB19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5" name="Tijdelijke aanduiding voor afbeelding 33">
            <a:extLst>
              <a:ext uri="{FF2B5EF4-FFF2-40B4-BE49-F238E27FC236}">
                <a16:creationId xmlns:a16="http://schemas.microsoft.com/office/drawing/2014/main" id="{9BF78AC3-F061-4145-A432-3FB7391D0F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14198" y="1378339"/>
            <a:ext cx="1674000" cy="1672263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16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6" name="Tijdelijke aanduiding voor afbeelding 33">
            <a:extLst>
              <a:ext uri="{FF2B5EF4-FFF2-40B4-BE49-F238E27FC236}">
                <a16:creationId xmlns:a16="http://schemas.microsoft.com/office/drawing/2014/main" id="{AAA97E2B-5188-B740-8501-2BF96B4796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60054" y="1378339"/>
            <a:ext cx="1674000" cy="1672263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16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7" name="Tijdelijke aanduiding voor afbeelding 33">
            <a:extLst>
              <a:ext uri="{FF2B5EF4-FFF2-40B4-BE49-F238E27FC236}">
                <a16:creationId xmlns:a16="http://schemas.microsoft.com/office/drawing/2014/main" id="{6410F448-44B9-E245-8CA2-3AC4F6FCD9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05909" y="1378339"/>
            <a:ext cx="1674000" cy="1672263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16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C9026212-289C-F34A-A4D7-E30D294D41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810" y="3704273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642A680A-1625-824E-8281-465F0A135B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6376" y="3704273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466E1215-57EE-734D-95D4-32CDFD6B77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83593" y="3704273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66692AD7-78D2-4CCE-AF2E-3E0B2562ECF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30810" y="4248038"/>
            <a:ext cx="3438000" cy="1990800"/>
          </a:xfrm>
        </p:spPr>
        <p:txBody>
          <a:bodyPr>
            <a:normAutofit/>
          </a:bodyPr>
          <a:lstStyle>
            <a:lvl1pPr marL="182563" indent="-182563" algn="ctr">
              <a:defRPr sz="1600" b="0">
                <a:latin typeface="+mj-lt"/>
              </a:defRPr>
            </a:lvl1pPr>
            <a:lvl2pPr marL="360363" indent="-184150" algn="ctr">
              <a:defRPr sz="1400" b="0">
                <a:latin typeface="+mj-lt"/>
              </a:defRPr>
            </a:lvl2pPr>
            <a:lvl3pPr marL="536575" indent="-176213" algn="ctr">
              <a:defRPr sz="1200">
                <a:latin typeface="+mj-lt"/>
              </a:defRPr>
            </a:lvl3pPr>
            <a:lvl4pPr marL="719138" indent="-182563" algn="ctr">
              <a:defRPr sz="1100">
                <a:latin typeface="+mj-lt"/>
              </a:defRPr>
            </a:lvl4pPr>
            <a:lvl5pPr marL="895350" indent="-176213" algn="ctr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C120415-A1CE-44F6-BDB2-ECE056C8A73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383593" y="4248038"/>
            <a:ext cx="3438000" cy="1990800"/>
          </a:xfrm>
        </p:spPr>
        <p:txBody>
          <a:bodyPr>
            <a:normAutofit/>
          </a:bodyPr>
          <a:lstStyle>
            <a:lvl1pPr marL="182563" indent="-182563" algn="ctr">
              <a:defRPr sz="1600" b="0">
                <a:latin typeface="+mj-lt"/>
              </a:defRPr>
            </a:lvl1pPr>
            <a:lvl2pPr marL="360363" indent="-184150" algn="ctr">
              <a:defRPr sz="1400" b="0">
                <a:latin typeface="+mj-lt"/>
              </a:defRPr>
            </a:lvl2pPr>
            <a:lvl3pPr marL="536575" indent="-176213" algn="ctr">
              <a:defRPr sz="1200">
                <a:latin typeface="+mj-lt"/>
              </a:defRPr>
            </a:lvl3pPr>
            <a:lvl4pPr marL="719138" indent="-182563" algn="ctr">
              <a:defRPr sz="1100">
                <a:latin typeface="+mj-lt"/>
              </a:defRPr>
            </a:lvl4pPr>
            <a:lvl5pPr marL="895350" indent="-176213" algn="ctr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E18EDD4A-93E4-41E6-A00B-6EF03C4AC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136376" y="4248038"/>
            <a:ext cx="3438000" cy="1990800"/>
          </a:xfrm>
        </p:spPr>
        <p:txBody>
          <a:bodyPr>
            <a:normAutofit/>
          </a:bodyPr>
          <a:lstStyle>
            <a:lvl1pPr marL="182563" indent="-182563" algn="ctr">
              <a:defRPr sz="1600" b="0">
                <a:latin typeface="+mj-lt"/>
              </a:defRPr>
            </a:lvl1pPr>
            <a:lvl2pPr marL="360363" indent="-184150" algn="ctr">
              <a:defRPr sz="1400" b="0">
                <a:latin typeface="+mj-lt"/>
              </a:defRPr>
            </a:lvl2pPr>
            <a:lvl3pPr marL="536575" indent="-176213" algn="ctr">
              <a:defRPr sz="1200">
                <a:latin typeface="+mj-lt"/>
              </a:defRPr>
            </a:lvl3pPr>
            <a:lvl4pPr marL="719138" indent="-182563" algn="ctr">
              <a:defRPr sz="1100">
                <a:latin typeface="+mj-lt"/>
              </a:defRPr>
            </a:lvl4pPr>
            <a:lvl5pPr marL="895350" indent="-176213" algn="ctr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7923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3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96712-8A94-CB4B-8CE6-B7A18FB19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C9026212-289C-F34A-A4D7-E30D294D41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810" y="1578459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Subtitle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642A680A-1625-824E-8281-465F0A135B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6376" y="1578459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466E1215-57EE-734D-95D4-32CDFD6B77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83593" y="1578459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66692AD7-78D2-4CCE-AF2E-3E0B2562ECF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30810" y="2122223"/>
            <a:ext cx="3438000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C120415-A1CE-44F6-BDB2-ECE056C8A73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383593" y="2122223"/>
            <a:ext cx="3438000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E18EDD4A-93E4-41E6-A00B-6EF03C4AC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136376" y="2122223"/>
            <a:ext cx="3438000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788162A-5A9D-4BDD-AC29-D36DAB7865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944226" cy="791794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889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96712-8A94-CB4B-8CE6-B7A18FB19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C9026212-289C-F34A-A4D7-E30D294D41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809" y="1578459"/>
            <a:ext cx="5307799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466E1215-57EE-734D-95D4-32CDFD6B77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53391" y="1578459"/>
            <a:ext cx="5307799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66692AD7-78D2-4CCE-AF2E-3E0B2562ECF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30809" y="2122223"/>
            <a:ext cx="5307799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C120415-A1CE-44F6-BDB2-ECE056C8A73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253391" y="2122223"/>
            <a:ext cx="5307799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788162A-5A9D-4BDD-AC29-D36DAB7865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944226" cy="791794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179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6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A64A23-42F4-0341-A372-ED0B454B67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5" name="Tijdelijke aanduiding voor afbeelding 33">
            <a:extLst>
              <a:ext uri="{FF2B5EF4-FFF2-40B4-BE49-F238E27FC236}">
                <a16:creationId xmlns:a16="http://schemas.microsoft.com/office/drawing/2014/main" id="{19D3F277-1732-274A-BDAC-F3BB5EB733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64" y="1389094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7" name="Tijdelijke aanduiding voor afbeelding 33">
            <a:extLst>
              <a:ext uri="{FF2B5EF4-FFF2-40B4-BE49-F238E27FC236}">
                <a16:creationId xmlns:a16="http://schemas.microsoft.com/office/drawing/2014/main" id="{C73DE83C-1825-BF4A-A473-AF62420F8C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10221" y="1389094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9" name="Tijdelijke aanduiding voor afbeelding 33">
            <a:extLst>
              <a:ext uri="{FF2B5EF4-FFF2-40B4-BE49-F238E27FC236}">
                <a16:creationId xmlns:a16="http://schemas.microsoft.com/office/drawing/2014/main" id="{64A41B62-3349-A641-9E85-33C3E278D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41330" y="1389094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88F6B30C-94E8-264F-86F5-31D0E47D7244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058585" y="1411391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61850B4-D4F1-234A-9F22-195572228DA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02688" y="1411391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DCDD9BD6-DB58-C84C-BD3C-F9652F4D492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326874" y="1411391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15" name="Tijdelijke aanduiding voor afbeelding 33">
            <a:extLst>
              <a:ext uri="{FF2B5EF4-FFF2-40B4-BE49-F238E27FC236}">
                <a16:creationId xmlns:a16="http://schemas.microsoft.com/office/drawing/2014/main" id="{965879DE-F296-964E-A952-9184C5050EF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30664" y="3841836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17" name="Tijdelijke aanduiding voor afbeelding 33">
            <a:extLst>
              <a:ext uri="{FF2B5EF4-FFF2-40B4-BE49-F238E27FC236}">
                <a16:creationId xmlns:a16="http://schemas.microsoft.com/office/drawing/2014/main" id="{D15EA347-33D1-EE4E-9464-3CF0EAE3CC0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10221" y="3841836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19" name="Tijdelijke aanduiding voor afbeelding 33">
            <a:extLst>
              <a:ext uri="{FF2B5EF4-FFF2-40B4-BE49-F238E27FC236}">
                <a16:creationId xmlns:a16="http://schemas.microsoft.com/office/drawing/2014/main" id="{4EC1974C-2EB3-274B-A88C-617CC7414E5A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41330" y="3841836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330314A6-BF29-EC42-BF75-622C5286D534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5058585" y="3864133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D6D76FCC-D508-DD4F-BB82-48A5BCC54578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802688" y="3864133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25E4E80-E44F-EA4F-8054-6AB42A8470B4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1326874" y="3864133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3528E721-8656-4BDD-B009-8819AFB97FC5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1339266" y="2133247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2C048C0B-E29D-49EF-80B5-29D0B0F479C0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1339266" y="4586421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5" name="Content Placeholder 9">
            <a:extLst>
              <a:ext uri="{FF2B5EF4-FFF2-40B4-BE49-F238E27FC236}">
                <a16:creationId xmlns:a16="http://schemas.microsoft.com/office/drawing/2014/main" id="{5F680696-8F3B-4E74-B265-71DF36E09776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070977" y="2133247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6" name="Content Placeholder 9">
            <a:extLst>
              <a:ext uri="{FF2B5EF4-FFF2-40B4-BE49-F238E27FC236}">
                <a16:creationId xmlns:a16="http://schemas.microsoft.com/office/drawing/2014/main" id="{50B084AF-045B-4B49-8FBE-93ACB3E7F00A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8802688" y="2133247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AD8E938A-1AD9-4373-BBFD-C7C066DAB3FA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5070977" y="4586421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8" name="Content Placeholder 9">
            <a:extLst>
              <a:ext uri="{FF2B5EF4-FFF2-40B4-BE49-F238E27FC236}">
                <a16:creationId xmlns:a16="http://schemas.microsoft.com/office/drawing/2014/main" id="{0C6D1181-34A3-47D3-99A2-1B802126EDC5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802688" y="4586421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916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-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06A4-C8C0-BA4F-A09B-9014BCE49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6E971-EE47-7745-ACA8-1DEF0415F3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jdelijke aanduiding voor grafiek 4">
            <a:extLst>
              <a:ext uri="{FF2B5EF4-FFF2-40B4-BE49-F238E27FC236}">
                <a16:creationId xmlns:a16="http://schemas.microsoft.com/office/drawing/2014/main" id="{967EE9E6-2701-5E4F-A341-5478485FBD82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23889" y="1578459"/>
            <a:ext cx="10944224" cy="465882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Arial" panose="020B0604020202020204" pitchFamily="34" charset="0"/>
              <a:buNone/>
              <a:tabLst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lang="en-US" noProof="0"/>
              <a:t>Click the icon to add an object</a:t>
            </a:r>
          </a:p>
        </p:txBody>
      </p:sp>
    </p:spTree>
    <p:extLst>
      <p:ext uri="{BB962C8B-B14F-4D97-AF65-F5344CB8AC3E}">
        <p14:creationId xmlns:p14="http://schemas.microsoft.com/office/powerpoint/2010/main" val="3082753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chart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F6014-7DB0-CF4A-88E9-463AB221A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45457A-9933-1149-9392-ABAF631B7C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jdelijke aanduiding voor grafiek 4">
            <a:extLst>
              <a:ext uri="{FF2B5EF4-FFF2-40B4-BE49-F238E27FC236}">
                <a16:creationId xmlns:a16="http://schemas.microsoft.com/office/drawing/2014/main" id="{3AF460E3-37FD-6B4C-86A1-EEC95DD40B34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23889" y="2760663"/>
            <a:ext cx="10944224" cy="34766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object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A507705-E8A5-0A44-A7D0-4ECFDD431F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690688"/>
            <a:ext cx="10936287" cy="885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3614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Antwerpen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080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titleredful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7ABBDCB5-5D2A-8947-AEB8-B06A6093E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2737623"/>
            <a:ext cx="10944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BF08461-C600-4C47-803A-43BF0EAD9B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4471987"/>
            <a:ext cx="10944225" cy="1062037"/>
          </a:xfrm>
          <a:prstGeom prst="rect">
            <a:avLst/>
          </a:prstGeom>
        </p:spPr>
        <p:txBody>
          <a:bodyPr/>
          <a:lstStyle>
            <a:lvl1pPr algn="ctr"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2pPr>
            <a:lvl3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3pPr>
            <a:lvl4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4pPr>
            <a:lvl5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5pPr>
          </a:lstStyle>
          <a:p>
            <a:r>
              <a:rPr lang="en-US" noProof="0" dirty="0"/>
              <a:t>Click to edit master subtitle style</a:t>
            </a:r>
          </a:p>
        </p:txBody>
      </p:sp>
      <p:pic>
        <p:nvPicPr>
          <p:cNvPr id="9" name="Afbeelding 12">
            <a:extLst>
              <a:ext uri="{FF2B5EF4-FFF2-40B4-BE49-F238E27FC236}">
                <a16:creationId xmlns:a16="http://schemas.microsoft.com/office/drawing/2014/main" id="{3C4828AC-6137-4EDB-AE33-2A2C4BD3B7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87765" y="1506906"/>
            <a:ext cx="281647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8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titl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AABACC8-28A2-D34B-8A1E-5CF7BA9005CC}"/>
              </a:ext>
            </a:extLst>
          </p:cNvPr>
          <p:cNvSpPr/>
          <p:nvPr userDrawn="1"/>
        </p:nvSpPr>
        <p:spPr>
          <a:xfrm>
            <a:off x="623888" y="627478"/>
            <a:ext cx="10954551" cy="5618356"/>
          </a:xfrm>
          <a:custGeom>
            <a:avLst/>
            <a:gdLst>
              <a:gd name="connsiteX0" fmla="*/ 0 w 10296525"/>
              <a:gd name="connsiteY0" fmla="*/ 0 h 4968875"/>
              <a:gd name="connsiteX1" fmla="*/ 10296525 w 10296525"/>
              <a:gd name="connsiteY1" fmla="*/ 0 h 4968875"/>
              <a:gd name="connsiteX2" fmla="*/ 10296525 w 10296525"/>
              <a:gd name="connsiteY2" fmla="*/ 4968875 h 4968875"/>
              <a:gd name="connsiteX3" fmla="*/ 253304 w 10296525"/>
              <a:gd name="connsiteY3" fmla="*/ 4968875 h 4968875"/>
              <a:gd name="connsiteX4" fmla="*/ 202263 w 10296525"/>
              <a:gd name="connsiteY4" fmla="*/ 4963730 h 4968875"/>
              <a:gd name="connsiteX5" fmla="*/ 0 w 10296525"/>
              <a:gd name="connsiteY5" fmla="*/ 4715562 h 4968875"/>
              <a:gd name="connsiteX6" fmla="*/ 0 w 10296525"/>
              <a:gd name="connsiteY6" fmla="*/ 0 h 4968875"/>
              <a:gd name="connsiteX0" fmla="*/ 0 w 10629811"/>
              <a:gd name="connsiteY0" fmla="*/ 0 h 4968875"/>
              <a:gd name="connsiteX1" fmla="*/ 10629811 w 10629811"/>
              <a:gd name="connsiteY1" fmla="*/ 8546 h 4968875"/>
              <a:gd name="connsiteX2" fmla="*/ 10296525 w 10629811"/>
              <a:gd name="connsiteY2" fmla="*/ 4968875 h 4968875"/>
              <a:gd name="connsiteX3" fmla="*/ 253304 w 10629811"/>
              <a:gd name="connsiteY3" fmla="*/ 4968875 h 4968875"/>
              <a:gd name="connsiteX4" fmla="*/ 202263 w 10629811"/>
              <a:gd name="connsiteY4" fmla="*/ 4963730 h 4968875"/>
              <a:gd name="connsiteX5" fmla="*/ 0 w 10629811"/>
              <a:gd name="connsiteY5" fmla="*/ 4715562 h 4968875"/>
              <a:gd name="connsiteX6" fmla="*/ 0 w 10629811"/>
              <a:gd name="connsiteY6" fmla="*/ 0 h 4968875"/>
              <a:gd name="connsiteX0" fmla="*/ 0 w 10629811"/>
              <a:gd name="connsiteY0" fmla="*/ 0 h 4977421"/>
              <a:gd name="connsiteX1" fmla="*/ 10629811 w 10629811"/>
              <a:gd name="connsiteY1" fmla="*/ 8546 h 4977421"/>
              <a:gd name="connsiteX2" fmla="*/ 10629811 w 10629811"/>
              <a:gd name="connsiteY2" fmla="*/ 4977421 h 4977421"/>
              <a:gd name="connsiteX3" fmla="*/ 253304 w 10629811"/>
              <a:gd name="connsiteY3" fmla="*/ 4968875 h 4977421"/>
              <a:gd name="connsiteX4" fmla="*/ 202263 w 10629811"/>
              <a:gd name="connsiteY4" fmla="*/ 4963730 h 4977421"/>
              <a:gd name="connsiteX5" fmla="*/ 0 w 10629811"/>
              <a:gd name="connsiteY5" fmla="*/ 4715562 h 4977421"/>
              <a:gd name="connsiteX6" fmla="*/ 0 w 10629811"/>
              <a:gd name="connsiteY6" fmla="*/ 0 h 4977421"/>
              <a:gd name="connsiteX0" fmla="*/ 8545 w 10629811"/>
              <a:gd name="connsiteY0" fmla="*/ 0 h 5618356"/>
              <a:gd name="connsiteX1" fmla="*/ 10629811 w 10629811"/>
              <a:gd name="connsiteY1" fmla="*/ 649481 h 5618356"/>
              <a:gd name="connsiteX2" fmla="*/ 10629811 w 10629811"/>
              <a:gd name="connsiteY2" fmla="*/ 5618356 h 5618356"/>
              <a:gd name="connsiteX3" fmla="*/ 253304 w 10629811"/>
              <a:gd name="connsiteY3" fmla="*/ 5609810 h 5618356"/>
              <a:gd name="connsiteX4" fmla="*/ 202263 w 10629811"/>
              <a:gd name="connsiteY4" fmla="*/ 5604665 h 5618356"/>
              <a:gd name="connsiteX5" fmla="*/ 0 w 10629811"/>
              <a:gd name="connsiteY5" fmla="*/ 5356497 h 5618356"/>
              <a:gd name="connsiteX6" fmla="*/ 8545 w 10629811"/>
              <a:gd name="connsiteY6" fmla="*/ 0 h 5618356"/>
              <a:gd name="connsiteX0" fmla="*/ 8545 w 10946005"/>
              <a:gd name="connsiteY0" fmla="*/ 0 h 5618356"/>
              <a:gd name="connsiteX1" fmla="*/ 10946005 w 10946005"/>
              <a:gd name="connsiteY1" fmla="*/ 8546 h 5618356"/>
              <a:gd name="connsiteX2" fmla="*/ 10629811 w 10946005"/>
              <a:gd name="connsiteY2" fmla="*/ 5618356 h 5618356"/>
              <a:gd name="connsiteX3" fmla="*/ 253304 w 10946005"/>
              <a:gd name="connsiteY3" fmla="*/ 5609810 h 5618356"/>
              <a:gd name="connsiteX4" fmla="*/ 202263 w 10946005"/>
              <a:gd name="connsiteY4" fmla="*/ 5604665 h 5618356"/>
              <a:gd name="connsiteX5" fmla="*/ 0 w 10946005"/>
              <a:gd name="connsiteY5" fmla="*/ 5356497 h 5618356"/>
              <a:gd name="connsiteX6" fmla="*/ 8545 w 10946005"/>
              <a:gd name="connsiteY6" fmla="*/ 0 h 5618356"/>
              <a:gd name="connsiteX0" fmla="*/ 8545 w 10954551"/>
              <a:gd name="connsiteY0" fmla="*/ 0 h 5618356"/>
              <a:gd name="connsiteX1" fmla="*/ 10946005 w 10954551"/>
              <a:gd name="connsiteY1" fmla="*/ 8546 h 5618356"/>
              <a:gd name="connsiteX2" fmla="*/ 10954551 w 10954551"/>
              <a:gd name="connsiteY2" fmla="*/ 5618356 h 5618356"/>
              <a:gd name="connsiteX3" fmla="*/ 253304 w 10954551"/>
              <a:gd name="connsiteY3" fmla="*/ 5609810 h 5618356"/>
              <a:gd name="connsiteX4" fmla="*/ 202263 w 10954551"/>
              <a:gd name="connsiteY4" fmla="*/ 5604665 h 5618356"/>
              <a:gd name="connsiteX5" fmla="*/ 0 w 10954551"/>
              <a:gd name="connsiteY5" fmla="*/ 5356497 h 5618356"/>
              <a:gd name="connsiteX6" fmla="*/ 8545 w 10954551"/>
              <a:gd name="connsiteY6" fmla="*/ 0 h 56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54551" h="5618356">
                <a:moveTo>
                  <a:pt x="8545" y="0"/>
                </a:moveTo>
                <a:lnTo>
                  <a:pt x="10946005" y="8546"/>
                </a:lnTo>
                <a:cubicBezTo>
                  <a:pt x="10948854" y="1878483"/>
                  <a:pt x="10951702" y="3748419"/>
                  <a:pt x="10954551" y="5618356"/>
                </a:cubicBez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BE" dirty="0"/>
          </a:p>
        </p:txBody>
      </p:sp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31D26ADD-50E0-864E-879F-AED5604BF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453" y="2318879"/>
            <a:ext cx="109639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534ABFA-B94B-7346-9AA3-E2278EC84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453" y="4071937"/>
            <a:ext cx="10963985" cy="1043343"/>
          </a:xfrm>
          <a:prstGeom prst="rect">
            <a:avLst/>
          </a:prstGeom>
        </p:spPr>
        <p:txBody>
          <a:bodyPr/>
          <a:lstStyle>
            <a:lvl1pPr algn="ctr"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2pPr>
            <a:lvl3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3pPr>
            <a:lvl4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4pPr>
            <a:lvl5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5pPr>
          </a:lstStyle>
          <a:p>
            <a:r>
              <a:rPr lang="en-US" noProof="0" dirty="0"/>
              <a:t>Click to edit master subtitle style</a:t>
            </a:r>
          </a:p>
        </p:txBody>
      </p:sp>
      <p:pic>
        <p:nvPicPr>
          <p:cNvPr id="10" name="Afbeelding 5">
            <a:extLst>
              <a:ext uri="{FF2B5EF4-FFF2-40B4-BE49-F238E27FC236}">
                <a16:creationId xmlns:a16="http://schemas.microsoft.com/office/drawing/2014/main" id="{32CA5118-0281-4092-BD9C-A3C06D3567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6400" y="6466361"/>
            <a:ext cx="887188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8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wit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C3132F7D-D063-1C4B-8D0F-49AC33221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8" y="627478"/>
            <a:ext cx="10944225" cy="5609810"/>
          </a:xfrm>
          <a:custGeom>
            <a:avLst/>
            <a:gdLst>
              <a:gd name="connsiteX0" fmla="*/ 8545 w 10944225"/>
              <a:gd name="connsiteY0" fmla="*/ 0 h 5609810"/>
              <a:gd name="connsiteX1" fmla="*/ 10944225 w 10944225"/>
              <a:gd name="connsiteY1" fmla="*/ 8545 h 5609810"/>
              <a:gd name="connsiteX2" fmla="*/ 10944225 w 10944225"/>
              <a:gd name="connsiteY2" fmla="*/ 5609810 h 5609810"/>
              <a:gd name="connsiteX3" fmla="*/ 253304 w 10944225"/>
              <a:gd name="connsiteY3" fmla="*/ 5609810 h 5609810"/>
              <a:gd name="connsiteX4" fmla="*/ 202263 w 10944225"/>
              <a:gd name="connsiteY4" fmla="*/ 5604665 h 5609810"/>
              <a:gd name="connsiteX5" fmla="*/ 0 w 10944225"/>
              <a:gd name="connsiteY5" fmla="*/ 5356497 h 5609810"/>
              <a:gd name="connsiteX6" fmla="*/ 8545 w 10944225"/>
              <a:gd name="connsiteY6" fmla="*/ 0 h 56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44225" h="5609810">
                <a:moveTo>
                  <a:pt x="8545" y="0"/>
                </a:moveTo>
                <a:lnTo>
                  <a:pt x="10944225" y="8545"/>
                </a:lnTo>
                <a:lnTo>
                  <a:pt x="10944225" y="5609810"/>
                </a:ln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3398203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999222-05DA-F24F-99F4-A098BCC40D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8" y="627478"/>
            <a:ext cx="10944225" cy="5609810"/>
          </a:xfrm>
          <a:custGeom>
            <a:avLst/>
            <a:gdLst>
              <a:gd name="connsiteX0" fmla="*/ 8545 w 10944225"/>
              <a:gd name="connsiteY0" fmla="*/ 0 h 5609810"/>
              <a:gd name="connsiteX1" fmla="*/ 10944225 w 10944225"/>
              <a:gd name="connsiteY1" fmla="*/ 8545 h 5609810"/>
              <a:gd name="connsiteX2" fmla="*/ 10944225 w 10944225"/>
              <a:gd name="connsiteY2" fmla="*/ 5609810 h 5609810"/>
              <a:gd name="connsiteX3" fmla="*/ 253304 w 10944225"/>
              <a:gd name="connsiteY3" fmla="*/ 5609810 h 5609810"/>
              <a:gd name="connsiteX4" fmla="*/ 202263 w 10944225"/>
              <a:gd name="connsiteY4" fmla="*/ 5604665 h 5609810"/>
              <a:gd name="connsiteX5" fmla="*/ 0 w 10944225"/>
              <a:gd name="connsiteY5" fmla="*/ 5356497 h 5609810"/>
              <a:gd name="connsiteX6" fmla="*/ 8545 w 10944225"/>
              <a:gd name="connsiteY6" fmla="*/ 0 h 56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44225" h="5609810">
                <a:moveTo>
                  <a:pt x="8545" y="0"/>
                </a:moveTo>
                <a:lnTo>
                  <a:pt x="10944225" y="8545"/>
                </a:lnTo>
                <a:lnTo>
                  <a:pt x="10944225" y="5609810"/>
                </a:ln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pic>
        <p:nvPicPr>
          <p:cNvPr id="7" name="Afbeelding 5">
            <a:extLst>
              <a:ext uri="{FF2B5EF4-FFF2-40B4-BE49-F238E27FC236}">
                <a16:creationId xmlns:a16="http://schemas.microsoft.com/office/drawing/2014/main" id="{04B73827-1735-4E4D-955A-280D5E7615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6400" y="6466361"/>
            <a:ext cx="887188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90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3">
            <a:extLst>
              <a:ext uri="{FF2B5EF4-FFF2-40B4-BE49-F238E27FC236}">
                <a16:creationId xmlns:a16="http://schemas.microsoft.com/office/drawing/2014/main" id="{BF020726-1AA6-EE4D-9CD8-9B40673609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4" name="Tijdelijke aanduiding voor tekst 5">
            <a:extLst>
              <a:ext uri="{FF2B5EF4-FFF2-40B4-BE49-F238E27FC236}">
                <a16:creationId xmlns:a16="http://schemas.microsoft.com/office/drawing/2014/main" id="{89753A3A-E019-254C-9677-C9C519017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06518" y="3613790"/>
            <a:ext cx="3761595" cy="728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First Name Name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4D01101A-4B64-9146-92CB-AB7133B61F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05738" y="1500371"/>
            <a:ext cx="3762375" cy="194595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Quote</a:t>
            </a:r>
          </a:p>
        </p:txBody>
      </p:sp>
    </p:spTree>
    <p:extLst>
      <p:ext uri="{BB962C8B-B14F-4D97-AF65-F5344CB8AC3E}">
        <p14:creationId xmlns:p14="http://schemas.microsoft.com/office/powerpoint/2010/main" val="1092190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quoteand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09DBE046-B8F3-D840-ABA8-37DDBE8E14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8" y="627478"/>
            <a:ext cx="10944225" cy="5609810"/>
          </a:xfrm>
          <a:custGeom>
            <a:avLst/>
            <a:gdLst>
              <a:gd name="connsiteX0" fmla="*/ 8545 w 10944225"/>
              <a:gd name="connsiteY0" fmla="*/ 0 h 5609810"/>
              <a:gd name="connsiteX1" fmla="*/ 10944225 w 10944225"/>
              <a:gd name="connsiteY1" fmla="*/ 8545 h 5609810"/>
              <a:gd name="connsiteX2" fmla="*/ 10944225 w 10944225"/>
              <a:gd name="connsiteY2" fmla="*/ 5609810 h 5609810"/>
              <a:gd name="connsiteX3" fmla="*/ 253304 w 10944225"/>
              <a:gd name="connsiteY3" fmla="*/ 5609810 h 5609810"/>
              <a:gd name="connsiteX4" fmla="*/ 202263 w 10944225"/>
              <a:gd name="connsiteY4" fmla="*/ 5604665 h 5609810"/>
              <a:gd name="connsiteX5" fmla="*/ 0 w 10944225"/>
              <a:gd name="connsiteY5" fmla="*/ 5356497 h 5609810"/>
              <a:gd name="connsiteX6" fmla="*/ 8545 w 10944225"/>
              <a:gd name="connsiteY6" fmla="*/ 0 h 56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44225" h="5609810">
                <a:moveTo>
                  <a:pt x="8545" y="0"/>
                </a:moveTo>
                <a:lnTo>
                  <a:pt x="10944225" y="8545"/>
                </a:lnTo>
                <a:lnTo>
                  <a:pt x="10944225" y="5609810"/>
                </a:ln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4" name="Tijdelijke aanduiding voor tekst 5">
            <a:extLst>
              <a:ext uri="{FF2B5EF4-FFF2-40B4-BE49-F238E27FC236}">
                <a16:creationId xmlns:a16="http://schemas.microsoft.com/office/drawing/2014/main" id="{29C33EA9-EAA8-554B-9770-EC4BF96CD4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06519" y="3613790"/>
            <a:ext cx="3415735" cy="728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First Name Name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9A2A5195-C3FC-3548-A159-FD845F8D8A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05739" y="1500371"/>
            <a:ext cx="3416443" cy="194595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Quote</a:t>
            </a:r>
          </a:p>
        </p:txBody>
      </p:sp>
      <p:pic>
        <p:nvPicPr>
          <p:cNvPr id="9" name="Afbeelding 5">
            <a:extLst>
              <a:ext uri="{FF2B5EF4-FFF2-40B4-BE49-F238E27FC236}">
                <a16:creationId xmlns:a16="http://schemas.microsoft.com/office/drawing/2014/main" id="{ED5F7782-0707-47D3-B426-D33619836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6400" y="6466361"/>
            <a:ext cx="887188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7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1948A336-DFA9-6348-B512-B2BBC75D1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9" name="Tijdelijke aanduiding voor dianummer 3">
            <a:extLst>
              <a:ext uri="{FF2B5EF4-FFF2-40B4-BE49-F238E27FC236}">
                <a16:creationId xmlns:a16="http://schemas.microsoft.com/office/drawing/2014/main" id="{ACEE07E0-D229-2548-A4C6-019956C34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3493" y="6339173"/>
            <a:ext cx="2644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‹#›</a:t>
            </a:fld>
            <a:endParaRPr lang="nl-B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12212B-EACF-4AB5-8035-E9729BF53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516380"/>
            <a:ext cx="10944225" cy="47209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pic>
        <p:nvPicPr>
          <p:cNvPr id="11" name="Afbeelding 5">
            <a:extLst>
              <a:ext uri="{FF2B5EF4-FFF2-40B4-BE49-F238E27FC236}">
                <a16:creationId xmlns:a16="http://schemas.microsoft.com/office/drawing/2014/main" id="{E2ED5FCC-4434-40A5-AA9E-8D99216E816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26400" y="6466361"/>
            <a:ext cx="887188" cy="22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6" r:id="rId8"/>
    <p:sldLayoutId id="2147484117" r:id="rId9"/>
    <p:sldLayoutId id="2147484111" r:id="rId10"/>
    <p:sldLayoutId id="2147484113" r:id="rId11"/>
    <p:sldLayoutId id="2147484112" r:id="rId12"/>
    <p:sldLayoutId id="2147484102" r:id="rId13"/>
  </p:sldLayoutIdLst>
  <p:hf hdr="0"/>
  <p:txStyles>
    <p:titleStyle>
      <a:lvl1pPr algn="l" defTabSz="1217054" rtl="0" eaLnBrk="1" fontAlgn="base" hangingPunct="1">
        <a:spcBef>
          <a:spcPct val="0"/>
        </a:spcBef>
        <a:spcAft>
          <a:spcPct val="0"/>
        </a:spcAft>
        <a:defRPr sz="3800" b="1" i="0" kern="1200">
          <a:solidFill>
            <a:schemeClr val="accent2"/>
          </a:solidFill>
          <a:latin typeface="Calibri" panose="020F0502020204030204" pitchFamily="34" charset="0"/>
          <a:ea typeface="Verdana" charset="0"/>
          <a:cs typeface="Calibri" panose="020F0502020204030204" pitchFamily="34" charset="0"/>
        </a:defRPr>
      </a:lvl1pPr>
      <a:lvl2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68288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§"/>
        <a:defRPr sz="2800" b="1" i="0" kern="1200">
          <a:solidFill>
            <a:schemeClr val="tx1"/>
          </a:solidFill>
          <a:latin typeface="+mn-lt"/>
          <a:ea typeface="Verdana" charset="0"/>
          <a:cs typeface="Calibri Light" panose="020F0302020204030204" pitchFamily="34" charset="0"/>
        </a:defRPr>
      </a:lvl1pPr>
      <a:lvl2pPr marL="628650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2pPr>
      <a:lvl3pPr marL="987425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3pPr>
      <a:lvl4pPr marL="1347788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4pPr>
      <a:lvl5pPr marL="1700213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5pPr>
      <a:lvl6pPr marL="2076450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575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nl-BE" sz="1800" kern="1200" dirty="0" err="1" smtClean="0">
          <a:solidFill>
            <a:schemeClr val="tx1"/>
          </a:solidFill>
          <a:latin typeface="+mn-lt"/>
          <a:ea typeface="+mn-ea"/>
          <a:cs typeface="+mn-cs"/>
        </a:defRPr>
      </a:lvl7pPr>
      <a:lvl8pPr marL="2795587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160712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pos="7287" userDrawn="1">
          <p15:clr>
            <a:srgbClr val="F26B43"/>
          </p15:clr>
        </p15:guide>
        <p15:guide id="3" orient="horz" pos="391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54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" userDrawn="1">
          <p15:clr>
            <a:srgbClr val="F26B43"/>
          </p15:clr>
        </p15:guide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9C6E-45F6-EC47-9E62-697FE893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453" y="2024965"/>
            <a:ext cx="10963985" cy="1325563"/>
          </a:xfrm>
        </p:spPr>
        <p:txBody>
          <a:bodyPr>
            <a:noAutofit/>
          </a:bodyPr>
          <a:lstStyle/>
          <a:p>
            <a:r>
              <a:rPr lang="en-GB" sz="3200" noProof="0" dirty="0"/>
              <a:t>From Interdisciplinary Research to </a:t>
            </a:r>
            <a:r>
              <a:rPr lang="en-GB" sz="3200" dirty="0"/>
              <a:t>Productive Interactions</a:t>
            </a:r>
            <a:r>
              <a:rPr lang="en-GB" sz="3200" noProof="0" dirty="0"/>
              <a:t>: </a:t>
            </a:r>
            <a:br>
              <a:rPr lang="en-GB" sz="3200" noProof="0" dirty="0"/>
            </a:br>
            <a:r>
              <a:rPr lang="en-GB" sz="3200" noProof="0" dirty="0"/>
              <a:t>Assessing the Societal Impact of Interdisciplinarity in the </a:t>
            </a:r>
            <a:br>
              <a:rPr lang="en-GB" sz="3200" noProof="0" dirty="0"/>
            </a:br>
            <a:r>
              <a:rPr lang="en-GB" sz="3200" noProof="0" dirty="0"/>
              <a:t>Social Sciences &amp; Humanities</a:t>
            </a:r>
            <a:endParaRPr lang="en-US" sz="3200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2AE85-0D8F-2941-B863-417E244781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453" y="3819678"/>
            <a:ext cx="10963985" cy="1043343"/>
          </a:xfrm>
        </p:spPr>
        <p:txBody>
          <a:bodyPr/>
          <a:lstStyle/>
          <a:p>
            <a:r>
              <a:rPr lang="en-US" sz="2400" b="0" dirty="0"/>
              <a:t>Eugénie Delzenne, Tim C.E. Engels, Joshua Eykens, Raf Guns, </a:t>
            </a:r>
          </a:p>
          <a:p>
            <a:r>
              <a:rPr lang="en-US" sz="2400" b="0" dirty="0"/>
              <a:t>Eline Vandewalle, Johanna Vanderstraeten, Hendrik Slabbinck</a:t>
            </a:r>
          </a:p>
          <a:p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454554-DBE4-96F8-96A9-6A29F36BE028}"/>
              </a:ext>
            </a:extLst>
          </p:cNvPr>
          <p:cNvSpPr txBox="1"/>
          <p:nvPr/>
        </p:nvSpPr>
        <p:spPr>
          <a:xfrm>
            <a:off x="6978707" y="664811"/>
            <a:ext cx="4679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1800" b="0" i="1" dirty="0">
                <a:solidFill>
                  <a:schemeClr val="bg1"/>
                </a:solidFill>
                <a:latin typeface="+mj-lt"/>
              </a:rPr>
              <a:t>ECOOM policy day, Brussels, 21</a:t>
            </a:r>
            <a:r>
              <a:rPr lang="en-US" i="1" baseline="30000" dirty="0">
                <a:solidFill>
                  <a:schemeClr val="bg1"/>
                </a:solidFill>
                <a:latin typeface="+mj-lt"/>
              </a:rPr>
              <a:t>st</a:t>
            </a:r>
            <a:r>
              <a:rPr lang="en-US" sz="1800" b="0" i="1" dirty="0">
                <a:solidFill>
                  <a:schemeClr val="bg1"/>
                </a:solidFill>
                <a:latin typeface="+mj-lt"/>
              </a:rPr>
              <a:t> October 2025</a:t>
            </a:r>
          </a:p>
        </p:txBody>
      </p:sp>
      <p:pic>
        <p:nvPicPr>
          <p:cNvPr id="6" name="Picture 5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85664DF7-A752-905C-1E6B-C2898AFF5D6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7153949" y="5727034"/>
            <a:ext cx="1826254" cy="41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pic>
        <p:nvPicPr>
          <p:cNvPr id="7" name="Picture 6" descr="A green text on a black background&#10;&#10;Description automatically generated">
            <a:extLst>
              <a:ext uri="{FF2B5EF4-FFF2-40B4-BE49-F238E27FC236}">
                <a16:creationId xmlns:a16="http://schemas.microsoft.com/office/drawing/2014/main" id="{C7E35841-FAB0-948B-B74C-399A8B65EFF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754909" y="5727034"/>
            <a:ext cx="2675104" cy="41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pic>
        <p:nvPicPr>
          <p:cNvPr id="8" name="Immagine 3">
            <a:extLst>
              <a:ext uri="{FF2B5EF4-FFF2-40B4-BE49-F238E27FC236}">
                <a16:creationId xmlns:a16="http://schemas.microsoft.com/office/drawing/2014/main" id="{B85C7679-DBE7-1625-9075-924806C53446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9155445" y="5727034"/>
            <a:ext cx="2281646" cy="41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DB2A68A-F713-AA5B-9B3E-AFB2947C6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55" y="5727034"/>
            <a:ext cx="1578251" cy="41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48E2D8C-16AF-E112-7C76-733920319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749" y="5727034"/>
            <a:ext cx="1619957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7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BDE52C-8705-B9BA-FFA0-6C7FB9D3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Social Sciences &amp; </a:t>
            </a:r>
            <a:r>
              <a:rPr lang="nl-BE" dirty="0" err="1"/>
              <a:t>Humanities</a:t>
            </a:r>
            <a:r>
              <a:rPr lang="nl-BE" dirty="0"/>
              <a:t> (SSH) research </a:t>
            </a:r>
            <a:r>
              <a:rPr lang="nl-BE" dirty="0" err="1"/>
              <a:t>under</a:t>
            </a:r>
            <a:r>
              <a:rPr lang="nl-BE" dirty="0"/>
              <a:t> </a:t>
            </a:r>
            <a:r>
              <a:rPr lang="nl-BE" dirty="0" err="1"/>
              <a:t>pressure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040B21-8F1C-53F3-BB4A-59A644FFF8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998"/>
          <a:stretch>
            <a:fillRect/>
          </a:stretch>
        </p:blipFill>
        <p:spPr>
          <a:xfrm>
            <a:off x="428216" y="1744225"/>
            <a:ext cx="5667784" cy="46829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A8E2DC-35AD-7EB5-02DC-C73521AD05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546"/>
          <a:stretch>
            <a:fillRect/>
          </a:stretch>
        </p:blipFill>
        <p:spPr>
          <a:xfrm>
            <a:off x="5360496" y="1412507"/>
            <a:ext cx="6666612" cy="2838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861AA8-8026-8120-829C-4BE517A91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04039"/>
            <a:ext cx="5810549" cy="208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0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D508D26-EE60-8312-6F76-C1060CCC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l-BE" dirty="0" err="1"/>
              <a:t>Assessing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societal</a:t>
            </a:r>
            <a:r>
              <a:rPr lang="nl-BE" dirty="0"/>
              <a:t> impact of SSH research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5B33E-2E15-90B2-2919-AAADC243B3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3</a:t>
            </a:fld>
            <a:endParaRPr lang="nl-BE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0160547-8CE4-9675-565A-27E55B153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45" y="1635426"/>
            <a:ext cx="6466461" cy="233796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9616C7E-5928-0DBF-D58D-812A3B868B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951"/>
          <a:stretch>
            <a:fillRect/>
          </a:stretch>
        </p:blipFill>
        <p:spPr>
          <a:xfrm>
            <a:off x="2859207" y="1481761"/>
            <a:ext cx="6064562" cy="3599238"/>
          </a:xfrm>
          <a:prstGeom prst="rect">
            <a:avLst/>
          </a:prstGeom>
        </p:spPr>
      </p:pic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E202815-40AB-5004-D42B-2034BA538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7" y="5352381"/>
            <a:ext cx="11353253" cy="804835"/>
          </a:xfrm>
        </p:spPr>
        <p:txBody>
          <a:bodyPr>
            <a:normAutofit/>
          </a:bodyPr>
          <a:lstStyle/>
          <a:p>
            <a:pPr algn="just"/>
            <a:r>
              <a:rPr lang="en-GB" sz="2400" dirty="0"/>
              <a:t>SSH make an impact through productive interactions with non-academic actors.</a:t>
            </a:r>
          </a:p>
          <a:p>
            <a:pPr algn="just"/>
            <a:r>
              <a:rPr lang="en-GB" sz="2400" dirty="0"/>
              <a:t>Productive interactions in the SSH context are different from those in STEM.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1FE3368-CC49-164C-B419-EA9BE11C5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513" y="1481761"/>
            <a:ext cx="5683542" cy="253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5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302246-EB86-4D2A-7D8A-B25F4246D2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4</a:t>
            </a:fld>
            <a:endParaRPr lang="nl-BE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C8ECFA2-BEDF-3F29-1036-E25049895A4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0809" y="1578459"/>
            <a:ext cx="5307799" cy="522288"/>
          </a:xfrm>
        </p:spPr>
        <p:txBody>
          <a:bodyPr/>
          <a:lstStyle/>
          <a:p>
            <a:r>
              <a:rPr lang="en-US" dirty="0"/>
              <a:t>Activities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E6EDA0C-77A6-E50A-96C4-5DCF6E9B2E6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53391" y="1578459"/>
            <a:ext cx="5307799" cy="522288"/>
          </a:xfrm>
        </p:spPr>
        <p:txBody>
          <a:bodyPr/>
          <a:lstStyle/>
          <a:p>
            <a:r>
              <a:rPr lang="en-US" dirty="0"/>
              <a:t>Modes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945810-E9BD-0E85-FF6E-3E9D4162B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</p:spPr>
        <p:txBody>
          <a:bodyPr anchor="t">
            <a:normAutofit/>
          </a:bodyPr>
          <a:lstStyle/>
          <a:p>
            <a:r>
              <a:rPr lang="nl-BE" dirty="0" err="1"/>
              <a:t>Productive</a:t>
            </a:r>
            <a:r>
              <a:rPr lang="nl-BE" dirty="0"/>
              <a:t> </a:t>
            </a:r>
            <a:r>
              <a:rPr lang="nl-BE" dirty="0" err="1"/>
              <a:t>interactions</a:t>
            </a:r>
            <a:r>
              <a:rPr lang="nl-BE" dirty="0"/>
              <a:t> in SSH</a:t>
            </a:r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7A3A1F-7230-4788-8BC0-473763DC39A5}"/>
              </a:ext>
            </a:extLst>
          </p:cNvPr>
          <p:cNvGrpSpPr/>
          <p:nvPr/>
        </p:nvGrpSpPr>
        <p:grpSpPr>
          <a:xfrm>
            <a:off x="630809" y="2122574"/>
            <a:ext cx="5307799" cy="4114360"/>
            <a:chOff x="630809" y="2122574"/>
            <a:chExt cx="5307799" cy="411436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BBFDC78-D5BC-1D84-AC7F-1687479AF588}"/>
                </a:ext>
              </a:extLst>
            </p:cNvPr>
            <p:cNvSpPr/>
            <p:nvPr/>
          </p:nvSpPr>
          <p:spPr>
            <a:xfrm>
              <a:off x="630809" y="2122574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16" descr="Head with Gears">
              <a:extLst>
                <a:ext uri="{FF2B5EF4-FFF2-40B4-BE49-F238E27FC236}">
                  <a16:creationId xmlns:a16="http://schemas.microsoft.com/office/drawing/2014/main" id="{F6686261-F84F-001A-82B8-D11BBF69426C}"/>
                </a:ext>
              </a:extLst>
            </p:cNvPr>
            <p:cNvSpPr/>
            <p:nvPr/>
          </p:nvSpPr>
          <p:spPr>
            <a:xfrm>
              <a:off x="777231" y="2231484"/>
              <a:ext cx="266223" cy="266223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72F368E-6895-1E3F-C4AF-60F93B09200A}"/>
                </a:ext>
              </a:extLst>
            </p:cNvPr>
            <p:cNvSpPr/>
            <p:nvPr/>
          </p:nvSpPr>
          <p:spPr>
            <a:xfrm>
              <a:off x="1189877" y="2122574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1600" b="0" i="0" kern="1200" dirty="0"/>
                <a:t>Consultancy &amp; </a:t>
              </a:r>
              <a:r>
                <a:rPr lang="nl-BE" sz="1600" b="0" i="0" kern="1200" dirty="0" err="1"/>
                <a:t>technical</a:t>
              </a:r>
              <a:r>
                <a:rPr lang="nl-BE" sz="1600" b="0" i="0" kern="1200" dirty="0"/>
                <a:t> </a:t>
              </a:r>
              <a:r>
                <a:rPr lang="nl-BE" sz="1600" b="0" i="0" kern="1200" dirty="0" err="1"/>
                <a:t>advice</a:t>
              </a:r>
              <a:endParaRPr lang="en-US" sz="1600" kern="1200" dirty="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A89B90E-E9CF-5707-AA5B-D115062A3F8F}"/>
                </a:ext>
              </a:extLst>
            </p:cNvPr>
            <p:cNvSpPr/>
            <p:nvPr/>
          </p:nvSpPr>
          <p:spPr>
            <a:xfrm>
              <a:off x="630809" y="2727627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Rectangle 21" descr="Document">
              <a:extLst>
                <a:ext uri="{FF2B5EF4-FFF2-40B4-BE49-F238E27FC236}">
                  <a16:creationId xmlns:a16="http://schemas.microsoft.com/office/drawing/2014/main" id="{76B623C6-D791-8036-EF50-54D8B757CDE8}"/>
                </a:ext>
              </a:extLst>
            </p:cNvPr>
            <p:cNvSpPr/>
            <p:nvPr/>
          </p:nvSpPr>
          <p:spPr>
            <a:xfrm>
              <a:off x="777231" y="2836537"/>
              <a:ext cx="266223" cy="266223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636571A-5825-DD8B-CCB1-057FA6B5E3AF}"/>
                </a:ext>
              </a:extLst>
            </p:cNvPr>
            <p:cNvSpPr/>
            <p:nvPr/>
          </p:nvSpPr>
          <p:spPr>
            <a:xfrm>
              <a:off x="1189877" y="2727627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0" i="0" kern="1200"/>
                <a:t>Contract research</a:t>
              </a:r>
              <a:endParaRPr lang="en-US" sz="1600" kern="120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0F1339F-9A61-493F-45F8-5CFA140BAF81}"/>
                </a:ext>
              </a:extLst>
            </p:cNvPr>
            <p:cNvSpPr/>
            <p:nvPr/>
          </p:nvSpPr>
          <p:spPr>
            <a:xfrm>
              <a:off x="630809" y="3332680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 descr="Teacher">
              <a:extLst>
                <a:ext uri="{FF2B5EF4-FFF2-40B4-BE49-F238E27FC236}">
                  <a16:creationId xmlns:a16="http://schemas.microsoft.com/office/drawing/2014/main" id="{C0D0DE6D-49F4-3950-3768-946CDE978C4B}"/>
                </a:ext>
              </a:extLst>
            </p:cNvPr>
            <p:cNvSpPr/>
            <p:nvPr/>
          </p:nvSpPr>
          <p:spPr>
            <a:xfrm>
              <a:off x="777231" y="3441589"/>
              <a:ext cx="266223" cy="266223"/>
            </a:xfrm>
            <a:prstGeom prst="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4341646-F22F-E517-2BCA-172E924B54DC}"/>
                </a:ext>
              </a:extLst>
            </p:cNvPr>
            <p:cNvSpPr/>
            <p:nvPr/>
          </p:nvSpPr>
          <p:spPr>
            <a:xfrm>
              <a:off x="1189877" y="3332680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1600" b="0" i="0" kern="1200"/>
                <a:t>Training</a:t>
              </a:r>
              <a:endParaRPr lang="en-US" sz="1600" kern="120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E9437CDC-40C7-8644-897F-F66EF9D73E7E}"/>
                </a:ext>
              </a:extLst>
            </p:cNvPr>
            <p:cNvSpPr/>
            <p:nvPr/>
          </p:nvSpPr>
          <p:spPr>
            <a:xfrm>
              <a:off x="630809" y="3937733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 30" descr="Books">
              <a:extLst>
                <a:ext uri="{FF2B5EF4-FFF2-40B4-BE49-F238E27FC236}">
                  <a16:creationId xmlns:a16="http://schemas.microsoft.com/office/drawing/2014/main" id="{D1273F52-966F-C0A7-2954-2AB40C7314ED}"/>
                </a:ext>
              </a:extLst>
            </p:cNvPr>
            <p:cNvSpPr/>
            <p:nvPr/>
          </p:nvSpPr>
          <p:spPr>
            <a:xfrm>
              <a:off x="777231" y="4046642"/>
              <a:ext cx="266223" cy="266223"/>
            </a:xfrm>
            <a:prstGeom prst="rect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303FF5A-D283-E64D-C215-96BA345148B6}"/>
                </a:ext>
              </a:extLst>
            </p:cNvPr>
            <p:cNvSpPr/>
            <p:nvPr/>
          </p:nvSpPr>
          <p:spPr>
            <a:xfrm>
              <a:off x="1189877" y="3937733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0" i="0" kern="1200"/>
                <a:t>Books written for general audiences</a:t>
              </a:r>
              <a:endParaRPr lang="en-US" sz="1600" kern="120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9BCA2CE-C92A-E068-D2E6-B12915721D21}"/>
                </a:ext>
              </a:extLst>
            </p:cNvPr>
            <p:cNvSpPr/>
            <p:nvPr/>
          </p:nvSpPr>
          <p:spPr>
            <a:xfrm>
              <a:off x="630809" y="4542786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4" name="Rectangle 33" descr="Newspaper">
              <a:extLst>
                <a:ext uri="{FF2B5EF4-FFF2-40B4-BE49-F238E27FC236}">
                  <a16:creationId xmlns:a16="http://schemas.microsoft.com/office/drawing/2014/main" id="{4F735E5C-64ED-2F64-E976-B0A4B81EA9C6}"/>
                </a:ext>
              </a:extLst>
            </p:cNvPr>
            <p:cNvSpPr/>
            <p:nvPr/>
          </p:nvSpPr>
          <p:spPr>
            <a:xfrm>
              <a:off x="777231" y="4651695"/>
              <a:ext cx="266223" cy="266223"/>
            </a:xfrm>
            <a:prstGeom prst="rect">
              <a:avLst/>
            </a:prstGeom>
            <a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557CCD1-A36D-CFD5-825E-1B677DB22D30}"/>
                </a:ext>
              </a:extLst>
            </p:cNvPr>
            <p:cNvSpPr/>
            <p:nvPr/>
          </p:nvSpPr>
          <p:spPr>
            <a:xfrm>
              <a:off x="1189877" y="4542786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1600" b="0" i="0" kern="1200"/>
                <a:t>Publications for professional or general audiences </a:t>
              </a:r>
              <a:endParaRPr lang="en-US" sz="1600" kern="120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27BD5CC-7038-B812-A4FA-F5F6C2CCBDF0}"/>
                </a:ext>
              </a:extLst>
            </p:cNvPr>
            <p:cNvSpPr/>
            <p:nvPr/>
          </p:nvSpPr>
          <p:spPr>
            <a:xfrm>
              <a:off x="630809" y="5147839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7" name="Rectangle 36" descr="Users">
              <a:extLst>
                <a:ext uri="{FF2B5EF4-FFF2-40B4-BE49-F238E27FC236}">
                  <a16:creationId xmlns:a16="http://schemas.microsoft.com/office/drawing/2014/main" id="{B23E2910-4E83-A6F9-25C9-E045F125315B}"/>
                </a:ext>
              </a:extLst>
            </p:cNvPr>
            <p:cNvSpPr/>
            <p:nvPr/>
          </p:nvSpPr>
          <p:spPr>
            <a:xfrm>
              <a:off x="777231" y="5256748"/>
              <a:ext cx="266223" cy="266223"/>
            </a:xfrm>
            <a:prstGeom prst="rect">
              <a:avLst/>
            </a:prstGeom>
            <a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0D51D8B-DE74-51F8-9D6C-05E4908FB887}"/>
                </a:ext>
              </a:extLst>
            </p:cNvPr>
            <p:cNvSpPr/>
            <p:nvPr/>
          </p:nvSpPr>
          <p:spPr>
            <a:xfrm>
              <a:off x="1189877" y="5147839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1600" b="0" i="0" kern="1200"/>
                <a:t>Cooperative networks</a:t>
              </a:r>
              <a:endParaRPr lang="en-US" sz="1600" kern="120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B33DB37C-D4B3-D2BC-2010-7B0CD1468165}"/>
                </a:ext>
              </a:extLst>
            </p:cNvPr>
            <p:cNvSpPr/>
            <p:nvPr/>
          </p:nvSpPr>
          <p:spPr>
            <a:xfrm>
              <a:off x="630809" y="5752892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0" name="Rectangle 39" descr="Handshake">
              <a:extLst>
                <a:ext uri="{FF2B5EF4-FFF2-40B4-BE49-F238E27FC236}">
                  <a16:creationId xmlns:a16="http://schemas.microsoft.com/office/drawing/2014/main" id="{E01303AD-E1A2-E08D-ED78-0B71F9569C84}"/>
                </a:ext>
              </a:extLst>
            </p:cNvPr>
            <p:cNvSpPr/>
            <p:nvPr/>
          </p:nvSpPr>
          <p:spPr>
            <a:xfrm>
              <a:off x="777231" y="5861801"/>
              <a:ext cx="266223" cy="266223"/>
            </a:xfrm>
            <a:prstGeom prst="rect">
              <a:avLst/>
            </a:prstGeom>
            <a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7E5B2CB-A107-3DED-0284-8FE359D92B33}"/>
                </a:ext>
              </a:extLst>
            </p:cNvPr>
            <p:cNvSpPr/>
            <p:nvPr/>
          </p:nvSpPr>
          <p:spPr>
            <a:xfrm>
              <a:off x="1189877" y="5752892"/>
              <a:ext cx="4748730" cy="484042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1600" b="0" i="0" kern="1200"/>
                <a:t>Joint research/ co-publications</a:t>
              </a:r>
              <a:endParaRPr lang="en-US" sz="1600" kern="120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36D2954-ADF2-8C58-9ACC-BECCF04CEFF0}"/>
              </a:ext>
            </a:extLst>
          </p:cNvPr>
          <p:cNvGrpSpPr/>
          <p:nvPr/>
        </p:nvGrpSpPr>
        <p:grpSpPr>
          <a:xfrm>
            <a:off x="6269593" y="2101098"/>
            <a:ext cx="5307799" cy="484042"/>
            <a:chOff x="6269593" y="2101098"/>
            <a:chExt cx="5307799" cy="484042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98575210-5A5F-C5F1-C219-0B5557FF1989}"/>
                </a:ext>
              </a:extLst>
            </p:cNvPr>
            <p:cNvSpPr/>
            <p:nvPr/>
          </p:nvSpPr>
          <p:spPr>
            <a:xfrm>
              <a:off x="6269593" y="2101098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D0FCDD5-EEE4-1573-3F2F-80C8075E7ECB}"/>
                </a:ext>
              </a:extLst>
            </p:cNvPr>
            <p:cNvSpPr/>
            <p:nvPr/>
          </p:nvSpPr>
          <p:spPr>
            <a:xfrm>
              <a:off x="6416015" y="2101098"/>
              <a:ext cx="5161376" cy="481338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RESPONSE</a:t>
              </a:r>
              <a:endParaRPr lang="en-US" sz="2400" kern="1200" dirty="0"/>
            </a:p>
          </p:txBody>
        </p:sp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078F584-EB39-8E65-8495-C11D38ABE425}"/>
              </a:ext>
            </a:extLst>
          </p:cNvPr>
          <p:cNvSpPr/>
          <p:nvPr/>
        </p:nvSpPr>
        <p:spPr>
          <a:xfrm>
            <a:off x="6269593" y="2706151"/>
            <a:ext cx="5307799" cy="484042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47" name="Rectangle 46" descr="Document">
            <a:extLst>
              <a:ext uri="{FF2B5EF4-FFF2-40B4-BE49-F238E27FC236}">
                <a16:creationId xmlns:a16="http://schemas.microsoft.com/office/drawing/2014/main" id="{851BBC06-B4CD-3395-F35C-D624A18E4A3C}"/>
              </a:ext>
            </a:extLst>
          </p:cNvPr>
          <p:cNvSpPr/>
          <p:nvPr/>
        </p:nvSpPr>
        <p:spPr>
          <a:xfrm>
            <a:off x="6416015" y="2815061"/>
            <a:ext cx="266223" cy="26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743470B-634C-B077-6B1F-EE1995AF3815}"/>
              </a:ext>
            </a:extLst>
          </p:cNvPr>
          <p:cNvSpPr/>
          <p:nvPr/>
        </p:nvSpPr>
        <p:spPr>
          <a:xfrm>
            <a:off x="6828661" y="2706151"/>
            <a:ext cx="4748730" cy="484042"/>
          </a:xfrm>
          <a:custGeom>
            <a:avLst/>
            <a:gdLst>
              <a:gd name="connsiteX0" fmla="*/ 0 w 4748730"/>
              <a:gd name="connsiteY0" fmla="*/ 0 h 484042"/>
              <a:gd name="connsiteX1" fmla="*/ 4748730 w 4748730"/>
              <a:gd name="connsiteY1" fmla="*/ 0 h 484042"/>
              <a:gd name="connsiteX2" fmla="*/ 4748730 w 4748730"/>
              <a:gd name="connsiteY2" fmla="*/ 484042 h 484042"/>
              <a:gd name="connsiteX3" fmla="*/ 0 w 4748730"/>
              <a:gd name="connsiteY3" fmla="*/ 484042 h 484042"/>
              <a:gd name="connsiteX4" fmla="*/ 0 w 4748730"/>
              <a:gd name="connsiteY4" fmla="*/ 0 h 48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730" h="484042">
                <a:moveTo>
                  <a:pt x="0" y="0"/>
                </a:moveTo>
                <a:lnTo>
                  <a:pt x="4748730" y="0"/>
                </a:lnTo>
                <a:lnTo>
                  <a:pt x="4748730" y="484042"/>
                </a:lnTo>
                <a:lnTo>
                  <a:pt x="0" y="48404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1228" tIns="51228" rIns="51228" bIns="51228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B446C76-436C-2A7E-BEDB-B39072E3EF24}"/>
              </a:ext>
            </a:extLst>
          </p:cNvPr>
          <p:cNvSpPr/>
          <p:nvPr/>
        </p:nvSpPr>
        <p:spPr>
          <a:xfrm>
            <a:off x="6269593" y="3311204"/>
            <a:ext cx="5307799" cy="484042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2B8C245-1806-6808-3D52-587286E10E6B}"/>
              </a:ext>
            </a:extLst>
          </p:cNvPr>
          <p:cNvSpPr/>
          <p:nvPr/>
        </p:nvSpPr>
        <p:spPr>
          <a:xfrm>
            <a:off x="6416015" y="3420113"/>
            <a:ext cx="266223" cy="26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89AA013-9217-C5B4-32BD-0F0A00F11816}"/>
              </a:ext>
            </a:extLst>
          </p:cNvPr>
          <p:cNvSpPr/>
          <p:nvPr/>
        </p:nvSpPr>
        <p:spPr>
          <a:xfrm>
            <a:off x="6828661" y="3311204"/>
            <a:ext cx="4748730" cy="484042"/>
          </a:xfrm>
          <a:custGeom>
            <a:avLst/>
            <a:gdLst>
              <a:gd name="connsiteX0" fmla="*/ 0 w 4748730"/>
              <a:gd name="connsiteY0" fmla="*/ 0 h 484042"/>
              <a:gd name="connsiteX1" fmla="*/ 4748730 w 4748730"/>
              <a:gd name="connsiteY1" fmla="*/ 0 h 484042"/>
              <a:gd name="connsiteX2" fmla="*/ 4748730 w 4748730"/>
              <a:gd name="connsiteY2" fmla="*/ 484042 h 484042"/>
              <a:gd name="connsiteX3" fmla="*/ 0 w 4748730"/>
              <a:gd name="connsiteY3" fmla="*/ 484042 h 484042"/>
              <a:gd name="connsiteX4" fmla="*/ 0 w 4748730"/>
              <a:gd name="connsiteY4" fmla="*/ 0 h 48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730" h="484042">
                <a:moveTo>
                  <a:pt x="0" y="0"/>
                </a:moveTo>
                <a:lnTo>
                  <a:pt x="4748730" y="0"/>
                </a:lnTo>
                <a:lnTo>
                  <a:pt x="4748730" y="484042"/>
                </a:lnTo>
                <a:lnTo>
                  <a:pt x="0" y="48404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1228" tIns="51228" rIns="51228" bIns="51228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0B30EEA-BC2D-F0BF-1704-AAE89204842D}"/>
              </a:ext>
            </a:extLst>
          </p:cNvPr>
          <p:cNvGrpSpPr/>
          <p:nvPr/>
        </p:nvGrpSpPr>
        <p:grpSpPr>
          <a:xfrm>
            <a:off x="6269593" y="3916257"/>
            <a:ext cx="5307799" cy="484042"/>
            <a:chOff x="6269593" y="3916257"/>
            <a:chExt cx="5307799" cy="484042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5155844E-0862-08C5-E1ED-9AABF782707E}"/>
                </a:ext>
              </a:extLst>
            </p:cNvPr>
            <p:cNvSpPr/>
            <p:nvPr/>
          </p:nvSpPr>
          <p:spPr>
            <a:xfrm>
              <a:off x="6269593" y="3916257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5500C73-3BB5-A7FB-2363-3635990874FE}"/>
                </a:ext>
              </a:extLst>
            </p:cNvPr>
            <p:cNvSpPr/>
            <p:nvPr/>
          </p:nvSpPr>
          <p:spPr>
            <a:xfrm>
              <a:off x="6416015" y="3916257"/>
              <a:ext cx="5161376" cy="481338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DISSEMINATION</a:t>
              </a:r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A4C95C1C-70C0-A769-2232-0628880F5B16}"/>
              </a:ext>
            </a:extLst>
          </p:cNvPr>
          <p:cNvSpPr/>
          <p:nvPr/>
        </p:nvSpPr>
        <p:spPr>
          <a:xfrm>
            <a:off x="6269593" y="4521310"/>
            <a:ext cx="5307799" cy="484042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6" name="Rectangle 55" descr="Newspaper">
            <a:extLst>
              <a:ext uri="{FF2B5EF4-FFF2-40B4-BE49-F238E27FC236}">
                <a16:creationId xmlns:a16="http://schemas.microsoft.com/office/drawing/2014/main" id="{27AEB772-B40F-B559-E061-FF67D3A65764}"/>
              </a:ext>
            </a:extLst>
          </p:cNvPr>
          <p:cNvSpPr/>
          <p:nvPr/>
        </p:nvSpPr>
        <p:spPr>
          <a:xfrm>
            <a:off x="6416015" y="4630219"/>
            <a:ext cx="266223" cy="26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86C8B4E-3E42-FCE8-A513-D0CAD28EE040}"/>
              </a:ext>
            </a:extLst>
          </p:cNvPr>
          <p:cNvSpPr/>
          <p:nvPr/>
        </p:nvSpPr>
        <p:spPr>
          <a:xfrm>
            <a:off x="6828661" y="4521310"/>
            <a:ext cx="4748730" cy="484042"/>
          </a:xfrm>
          <a:custGeom>
            <a:avLst/>
            <a:gdLst>
              <a:gd name="connsiteX0" fmla="*/ 0 w 4748730"/>
              <a:gd name="connsiteY0" fmla="*/ 0 h 484042"/>
              <a:gd name="connsiteX1" fmla="*/ 4748730 w 4748730"/>
              <a:gd name="connsiteY1" fmla="*/ 0 h 484042"/>
              <a:gd name="connsiteX2" fmla="*/ 4748730 w 4748730"/>
              <a:gd name="connsiteY2" fmla="*/ 484042 h 484042"/>
              <a:gd name="connsiteX3" fmla="*/ 0 w 4748730"/>
              <a:gd name="connsiteY3" fmla="*/ 484042 h 484042"/>
              <a:gd name="connsiteX4" fmla="*/ 0 w 4748730"/>
              <a:gd name="connsiteY4" fmla="*/ 0 h 48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730" h="484042">
                <a:moveTo>
                  <a:pt x="0" y="0"/>
                </a:moveTo>
                <a:lnTo>
                  <a:pt x="4748730" y="0"/>
                </a:lnTo>
                <a:lnTo>
                  <a:pt x="4748730" y="484042"/>
                </a:lnTo>
                <a:lnTo>
                  <a:pt x="0" y="48404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1228" tIns="51228" rIns="51228" bIns="51228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kern="1200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56C2395-65B3-BB13-9DF6-644AB2B235ED}"/>
              </a:ext>
            </a:extLst>
          </p:cNvPr>
          <p:cNvGrpSpPr/>
          <p:nvPr/>
        </p:nvGrpSpPr>
        <p:grpSpPr>
          <a:xfrm>
            <a:off x="6269593" y="5126363"/>
            <a:ext cx="5307799" cy="484042"/>
            <a:chOff x="6269593" y="5126363"/>
            <a:chExt cx="5307799" cy="484042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1E13F1CB-37A4-FDFB-3E30-36364D94FFF1}"/>
                </a:ext>
              </a:extLst>
            </p:cNvPr>
            <p:cNvSpPr/>
            <p:nvPr/>
          </p:nvSpPr>
          <p:spPr>
            <a:xfrm>
              <a:off x="6269593" y="5126363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CB0DAEE-0C06-32BF-65B0-B00A99F4D1C2}"/>
                </a:ext>
              </a:extLst>
            </p:cNvPr>
            <p:cNvSpPr/>
            <p:nvPr/>
          </p:nvSpPr>
          <p:spPr>
            <a:xfrm>
              <a:off x="6416015" y="5126363"/>
              <a:ext cx="5161376" cy="481338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COOPERATION</a:t>
              </a:r>
              <a:endParaRPr lang="en-US" sz="2400" kern="1200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650F2B6-3765-3742-1D2A-639C52840095}"/>
              </a:ext>
            </a:extLst>
          </p:cNvPr>
          <p:cNvGrpSpPr/>
          <p:nvPr/>
        </p:nvGrpSpPr>
        <p:grpSpPr>
          <a:xfrm>
            <a:off x="6269593" y="5731415"/>
            <a:ext cx="5307799" cy="605053"/>
            <a:chOff x="6269593" y="5731415"/>
            <a:chExt cx="5307799" cy="605053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1EF8B8E8-1A64-6554-CE03-8C6B33847CBD}"/>
                </a:ext>
              </a:extLst>
            </p:cNvPr>
            <p:cNvSpPr/>
            <p:nvPr/>
          </p:nvSpPr>
          <p:spPr>
            <a:xfrm>
              <a:off x="6269593" y="5731416"/>
              <a:ext cx="5307799" cy="484042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4A77ED-DA79-D642-C4B4-E45A33F217A6}"/>
                </a:ext>
              </a:extLst>
            </p:cNvPr>
            <p:cNvSpPr/>
            <p:nvPr/>
          </p:nvSpPr>
          <p:spPr>
            <a:xfrm>
              <a:off x="6416015" y="5731415"/>
              <a:ext cx="5161376" cy="605053"/>
            </a:xfrm>
            <a:custGeom>
              <a:avLst/>
              <a:gdLst>
                <a:gd name="connsiteX0" fmla="*/ 0 w 4748730"/>
                <a:gd name="connsiteY0" fmla="*/ 0 h 484042"/>
                <a:gd name="connsiteX1" fmla="*/ 4748730 w 4748730"/>
                <a:gd name="connsiteY1" fmla="*/ 0 h 484042"/>
                <a:gd name="connsiteX2" fmla="*/ 4748730 w 4748730"/>
                <a:gd name="connsiteY2" fmla="*/ 484042 h 484042"/>
                <a:gd name="connsiteX3" fmla="*/ 0 w 4748730"/>
                <a:gd name="connsiteY3" fmla="*/ 484042 h 484042"/>
                <a:gd name="connsiteX4" fmla="*/ 0 w 4748730"/>
                <a:gd name="connsiteY4" fmla="*/ 0 h 48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8730" h="484042">
                  <a:moveTo>
                    <a:pt x="0" y="0"/>
                  </a:moveTo>
                  <a:lnTo>
                    <a:pt x="4748730" y="0"/>
                  </a:lnTo>
                  <a:lnTo>
                    <a:pt x="4748730" y="484042"/>
                  </a:lnTo>
                  <a:lnTo>
                    <a:pt x="0" y="4840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228" tIns="51228" rIns="51228" bIns="51228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CO-PRODUCTION</a:t>
              </a:r>
              <a:endParaRPr lang="en-US" sz="2400" kern="1200" dirty="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DD09E82-00C3-73BA-7044-0E0070A63403}"/>
              </a:ext>
            </a:extLst>
          </p:cNvPr>
          <p:cNvSpPr txBox="1"/>
          <p:nvPr/>
        </p:nvSpPr>
        <p:spPr>
          <a:xfrm>
            <a:off x="2591289" y="5702410"/>
            <a:ext cx="3504711" cy="967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endParaRPr lang="nl-BE" sz="2800" b="0" kern="1200" dirty="0">
              <a:solidFill>
                <a:schemeClr val="tx1"/>
              </a:solidFill>
              <a:effectLst/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16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Adapted from Cunningham et al. (2024)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3968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056E56-4D99-46F1-220D-21032AA95A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5</a:t>
            </a:fld>
            <a:endParaRPr lang="nl-B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1806F50-2468-46EF-2ABD-F3CA2AE9C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156" y="620712"/>
            <a:ext cx="6911844" cy="1385085"/>
          </a:xfrm>
        </p:spPr>
        <p:txBody>
          <a:bodyPr anchor="t">
            <a:normAutofit/>
          </a:bodyPr>
          <a:lstStyle/>
          <a:p>
            <a:r>
              <a:rPr lang="nl-BE" dirty="0"/>
              <a:t>The </a:t>
            </a:r>
            <a:r>
              <a:rPr lang="nl-BE" dirty="0" err="1"/>
              <a:t>promise</a:t>
            </a:r>
            <a:r>
              <a:rPr lang="nl-BE" dirty="0"/>
              <a:t> of </a:t>
            </a:r>
            <a:r>
              <a:rPr lang="nl-BE" dirty="0" err="1"/>
              <a:t>interdisciplinarity</a:t>
            </a:r>
            <a:endParaRPr lang="en-GB" dirty="0"/>
          </a:p>
        </p:txBody>
      </p:sp>
      <p:pic>
        <p:nvPicPr>
          <p:cNvPr id="11" name="Picture Placeholder 10" descr="A colorful speech bubbles with icons&#10;&#10;AI-generated content may be incorrect.">
            <a:extLst>
              <a:ext uri="{FF2B5EF4-FFF2-40B4-BE49-F238E27FC236}">
                <a16:creationId xmlns:a16="http://schemas.microsoft.com/office/drawing/2014/main" id="{A838A331-EA37-0BF9-C398-77840CD940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6725" t="868" r="34158" b="-869"/>
          <a:stretch>
            <a:fillRect/>
          </a:stretch>
        </p:blipFill>
        <p:spPr>
          <a:xfrm>
            <a:off x="623889" y="620713"/>
            <a:ext cx="4307875" cy="5616575"/>
          </a:xfrm>
          <a:noFill/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FFAB12-2CC9-1A07-EB9E-7F0874A1D3A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80156" y="1603949"/>
            <a:ext cx="6487123" cy="4633340"/>
          </a:xfrm>
        </p:spPr>
        <p:txBody>
          <a:bodyPr>
            <a:noAutofit/>
          </a:bodyPr>
          <a:lstStyle/>
          <a:p>
            <a:pPr algn="just"/>
            <a:r>
              <a:rPr lang="en-GB" sz="2400" dirty="0"/>
              <a:t>Interdisciplinarity</a:t>
            </a:r>
            <a:r>
              <a:rPr lang="en-GB" sz="2400" b="0" dirty="0"/>
              <a:t>: </a:t>
            </a:r>
            <a:r>
              <a:rPr lang="en-GB" sz="2400" dirty="0"/>
              <a:t>a </a:t>
            </a:r>
            <a:r>
              <a:rPr lang="en-GB" sz="2400" b="0" i="1" dirty="0"/>
              <a:t>“mode of research that integrates concepts or theories, tools or techniques, information or data from different bodies of knowledge” </a:t>
            </a:r>
            <a:r>
              <a:rPr lang="en-GB" sz="1800" b="0" dirty="0"/>
              <a:t>(</a:t>
            </a:r>
            <a:r>
              <a:rPr lang="en-GB" sz="1800" dirty="0" err="1"/>
              <a:t>Yegros-Yegros</a:t>
            </a:r>
            <a:r>
              <a:rPr lang="en-GB" sz="1800" dirty="0"/>
              <a:t> et al., 2015, p. 7).</a:t>
            </a:r>
          </a:p>
          <a:p>
            <a:pPr marL="0" indent="0" algn="just">
              <a:buNone/>
            </a:pPr>
            <a:endParaRPr lang="en-GB" sz="2400" dirty="0"/>
          </a:p>
          <a:p>
            <a:r>
              <a:rPr lang="nl-BE" sz="2400" dirty="0"/>
              <a:t>Interdisciplinarity is </a:t>
            </a:r>
            <a:r>
              <a:rPr lang="nl-BE" sz="2400" dirty="0" err="1"/>
              <a:t>assumed</a:t>
            </a:r>
            <a:r>
              <a:rPr lang="nl-BE" sz="2400" dirty="0"/>
              <a:t> </a:t>
            </a:r>
            <a:r>
              <a:rPr lang="nl-BE" sz="2400" dirty="0" err="1"/>
              <a:t>to</a:t>
            </a:r>
            <a:r>
              <a:rPr lang="nl-BE" sz="2400" dirty="0"/>
              <a:t> </a:t>
            </a:r>
            <a:r>
              <a:rPr lang="en-GB" sz="2400" dirty="0"/>
              <a:t>enhance creativity and enable groundbreaking discoveries.</a:t>
            </a:r>
          </a:p>
          <a:p>
            <a:pPr marL="0" indent="0">
              <a:buNone/>
            </a:pPr>
            <a:endParaRPr lang="en-GB" sz="2400" dirty="0"/>
          </a:p>
          <a:p>
            <a:pPr algn="just"/>
            <a:r>
              <a:rPr lang="en-GB" sz="2400" b="1" dirty="0"/>
              <a:t>Does interdisciplinarity increase productive interactions in the SSH context?</a:t>
            </a:r>
          </a:p>
        </p:txBody>
      </p:sp>
    </p:spTree>
    <p:extLst>
      <p:ext uri="{BB962C8B-B14F-4D97-AF65-F5344CB8AC3E}">
        <p14:creationId xmlns:p14="http://schemas.microsoft.com/office/powerpoint/2010/main" val="32502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876772B-243D-F22E-580C-54B54801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sz="4000" dirty="0"/>
              <a:t>Interdisciplinarity as a </a:t>
            </a:r>
            <a:r>
              <a:rPr lang="nl-BE" sz="4000" dirty="0" err="1"/>
              <a:t>catalyst</a:t>
            </a:r>
            <a:r>
              <a:rPr lang="nl-BE" sz="4000" dirty="0"/>
              <a:t> </a:t>
            </a:r>
            <a:r>
              <a:rPr lang="nl-BE" sz="4000" dirty="0" err="1"/>
              <a:t>for</a:t>
            </a:r>
            <a:r>
              <a:rPr lang="nl-BE" sz="4000" dirty="0"/>
              <a:t> </a:t>
            </a:r>
            <a:r>
              <a:rPr lang="nl-BE" sz="4000" dirty="0" err="1"/>
              <a:t>productive</a:t>
            </a:r>
            <a:r>
              <a:rPr lang="nl-BE" sz="4000" dirty="0"/>
              <a:t> </a:t>
            </a:r>
            <a:r>
              <a:rPr lang="nl-BE" sz="4000" dirty="0" err="1"/>
              <a:t>interactions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0C67E9-A7C9-DBD5-5AAB-34DA35DC25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6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56A821-E37D-14B9-1EF4-DCCA998C4372}"/>
              </a:ext>
            </a:extLst>
          </p:cNvPr>
          <p:cNvSpPr/>
          <p:nvPr/>
        </p:nvSpPr>
        <p:spPr>
          <a:xfrm>
            <a:off x="473591" y="1944567"/>
            <a:ext cx="10938882" cy="504498"/>
          </a:xfrm>
          <a:custGeom>
            <a:avLst/>
            <a:gdLst>
              <a:gd name="connsiteX0" fmla="*/ 0 w 8128000"/>
              <a:gd name="connsiteY0" fmla="*/ 0 h 1625600"/>
              <a:gd name="connsiteX1" fmla="*/ 8128000 w 8128000"/>
              <a:gd name="connsiteY1" fmla="*/ 0 h 1625600"/>
              <a:gd name="connsiteX2" fmla="*/ 8128000 w 8128000"/>
              <a:gd name="connsiteY2" fmla="*/ 1625600 h 1625600"/>
              <a:gd name="connsiteX3" fmla="*/ 0 w 8128000"/>
              <a:gd name="connsiteY3" fmla="*/ 1625600 h 1625600"/>
              <a:gd name="connsiteX4" fmla="*/ 0 w 8128000"/>
              <a:gd name="connsiteY4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1625600">
                <a:moveTo>
                  <a:pt x="0" y="0"/>
                </a:moveTo>
                <a:lnTo>
                  <a:pt x="8128000" y="0"/>
                </a:lnTo>
                <a:lnTo>
                  <a:pt x="8128000" y="1625600"/>
                </a:lnTo>
                <a:lnTo>
                  <a:pt x="0" y="1625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BE" sz="2800" kern="1200" dirty="0"/>
              <a:t>MECHANISMS</a:t>
            </a:r>
            <a:endParaRPr lang="en-GB" sz="28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08944D0-47ED-A4E1-9309-2B26C902508E}"/>
              </a:ext>
            </a:extLst>
          </p:cNvPr>
          <p:cNvSpPr/>
          <p:nvPr/>
        </p:nvSpPr>
        <p:spPr>
          <a:xfrm>
            <a:off x="473591" y="2449065"/>
            <a:ext cx="3644512" cy="1562137"/>
          </a:xfrm>
          <a:custGeom>
            <a:avLst/>
            <a:gdLst>
              <a:gd name="connsiteX0" fmla="*/ 0 w 2706687"/>
              <a:gd name="connsiteY0" fmla="*/ 0 h 3413760"/>
              <a:gd name="connsiteX1" fmla="*/ 2706687 w 2706687"/>
              <a:gd name="connsiteY1" fmla="*/ 0 h 3413760"/>
              <a:gd name="connsiteX2" fmla="*/ 2706687 w 2706687"/>
              <a:gd name="connsiteY2" fmla="*/ 3413760 h 3413760"/>
              <a:gd name="connsiteX3" fmla="*/ 0 w 2706687"/>
              <a:gd name="connsiteY3" fmla="*/ 3413760 h 3413760"/>
              <a:gd name="connsiteX4" fmla="*/ 0 w 2706687"/>
              <a:gd name="connsiteY4" fmla="*/ 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6687" h="3413760">
                <a:moveTo>
                  <a:pt x="0" y="0"/>
                </a:moveTo>
                <a:lnTo>
                  <a:pt x="2706687" y="0"/>
                </a:lnTo>
                <a:lnTo>
                  <a:pt x="2706687" y="3413760"/>
                </a:lnTo>
                <a:lnTo>
                  <a:pt x="0" y="34137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BE" sz="2000" b="1" dirty="0"/>
              <a:t>SOCIAL CAPITAL</a:t>
            </a:r>
            <a:endParaRPr lang="en-GB" sz="2000" b="1" kern="12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6DDE5C7-5353-F1EB-B98E-3342543FCE75}"/>
              </a:ext>
            </a:extLst>
          </p:cNvPr>
          <p:cNvSpPr/>
          <p:nvPr/>
        </p:nvSpPr>
        <p:spPr>
          <a:xfrm>
            <a:off x="4118104" y="2449065"/>
            <a:ext cx="3644512" cy="1562137"/>
          </a:xfrm>
          <a:custGeom>
            <a:avLst/>
            <a:gdLst>
              <a:gd name="connsiteX0" fmla="*/ 0 w 2706687"/>
              <a:gd name="connsiteY0" fmla="*/ 0 h 3413760"/>
              <a:gd name="connsiteX1" fmla="*/ 2706687 w 2706687"/>
              <a:gd name="connsiteY1" fmla="*/ 0 h 3413760"/>
              <a:gd name="connsiteX2" fmla="*/ 2706687 w 2706687"/>
              <a:gd name="connsiteY2" fmla="*/ 3413760 h 3413760"/>
              <a:gd name="connsiteX3" fmla="*/ 0 w 2706687"/>
              <a:gd name="connsiteY3" fmla="*/ 3413760 h 3413760"/>
              <a:gd name="connsiteX4" fmla="*/ 0 w 2706687"/>
              <a:gd name="connsiteY4" fmla="*/ 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6687" h="3413760">
                <a:moveTo>
                  <a:pt x="0" y="0"/>
                </a:moveTo>
                <a:lnTo>
                  <a:pt x="2706687" y="0"/>
                </a:lnTo>
                <a:lnTo>
                  <a:pt x="2706687" y="3413760"/>
                </a:lnTo>
                <a:lnTo>
                  <a:pt x="0" y="341376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BE" sz="2000" b="1" dirty="0"/>
              <a:t>B</a:t>
            </a:r>
            <a:r>
              <a:rPr lang="nl-BE" sz="2000" b="1" kern="1200" dirty="0"/>
              <a:t>OUNDARY-SPANNING ABILITIES</a:t>
            </a:r>
            <a:endParaRPr lang="en-GB" sz="2000" b="1" kern="12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83E108-6231-88F2-CB3D-3B4933210251}"/>
              </a:ext>
            </a:extLst>
          </p:cNvPr>
          <p:cNvSpPr/>
          <p:nvPr/>
        </p:nvSpPr>
        <p:spPr>
          <a:xfrm>
            <a:off x="7762616" y="2449065"/>
            <a:ext cx="3644512" cy="1562137"/>
          </a:xfrm>
          <a:custGeom>
            <a:avLst/>
            <a:gdLst>
              <a:gd name="connsiteX0" fmla="*/ 0 w 2706687"/>
              <a:gd name="connsiteY0" fmla="*/ 0 h 3413760"/>
              <a:gd name="connsiteX1" fmla="*/ 2706687 w 2706687"/>
              <a:gd name="connsiteY1" fmla="*/ 0 h 3413760"/>
              <a:gd name="connsiteX2" fmla="*/ 2706687 w 2706687"/>
              <a:gd name="connsiteY2" fmla="*/ 3413760 h 3413760"/>
              <a:gd name="connsiteX3" fmla="*/ 0 w 2706687"/>
              <a:gd name="connsiteY3" fmla="*/ 3413760 h 3413760"/>
              <a:gd name="connsiteX4" fmla="*/ 0 w 2706687"/>
              <a:gd name="connsiteY4" fmla="*/ 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6687" h="3413760">
                <a:moveTo>
                  <a:pt x="0" y="0"/>
                </a:moveTo>
                <a:lnTo>
                  <a:pt x="2706687" y="0"/>
                </a:lnTo>
                <a:lnTo>
                  <a:pt x="2706687" y="3413760"/>
                </a:lnTo>
                <a:lnTo>
                  <a:pt x="0" y="3413760"/>
                </a:lnTo>
                <a:lnTo>
                  <a:pt x="0" y="0"/>
                </a:lnTo>
                <a:close/>
              </a:path>
            </a:pathLst>
          </a:custGeom>
          <a:solidFill>
            <a:srgbClr val="CCCC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l-BE" sz="2000" b="1" dirty="0"/>
              <a:t>R</a:t>
            </a:r>
            <a:r>
              <a:rPr lang="nl-BE" sz="2000" b="1" kern="1200" dirty="0"/>
              <a:t>OLE IDENTITY</a:t>
            </a:r>
            <a:endParaRPr lang="en-GB" sz="2000" b="1" kern="1200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A8223EB8-EFA2-1427-B366-E43B4A6A52A9}"/>
              </a:ext>
            </a:extLst>
          </p:cNvPr>
          <p:cNvSpPr txBox="1">
            <a:spLocks/>
          </p:cNvSpPr>
          <p:nvPr/>
        </p:nvSpPr>
        <p:spPr>
          <a:xfrm>
            <a:off x="473591" y="4906718"/>
            <a:ext cx="10944225" cy="79179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>
            <a:lvl1pPr marL="268288" indent="-268288" algn="l" defTabSz="121705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  <a:defRPr sz="2800" b="1" i="0" kern="1200">
                <a:solidFill>
                  <a:schemeClr val="tx1"/>
                </a:solidFill>
                <a:latin typeface="+mn-lt"/>
                <a:ea typeface="Verdana" charset="0"/>
                <a:cs typeface="Calibri Light" panose="020F0302020204030204" pitchFamily="34" charset="0"/>
              </a:defRPr>
            </a:lvl1pPr>
            <a:lvl2pPr marL="628650" indent="-268288" algn="l" defTabSz="121705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Verdana" charset="0"/>
                <a:cs typeface="Calibri" panose="020F0502020204030204" pitchFamily="34" charset="0"/>
              </a:defRPr>
            </a:lvl2pPr>
            <a:lvl3pPr marL="987425" indent="-268288" algn="l" defTabSz="121705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Verdana" charset="0"/>
                <a:cs typeface="Calibri" panose="020F0502020204030204" pitchFamily="34" charset="0"/>
              </a:defRPr>
            </a:lvl3pPr>
            <a:lvl4pPr marL="1347788" indent="-268288" algn="l" defTabSz="121705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Verdana" charset="0"/>
                <a:cs typeface="Calibri" panose="020F0502020204030204" pitchFamily="34" charset="0"/>
              </a:defRPr>
            </a:lvl4pPr>
            <a:lvl5pPr marL="1700213" indent="-268288" algn="l" defTabSz="121705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Verdana" charset="0"/>
                <a:cs typeface="Calibri" panose="020F0502020204030204" pitchFamily="34" charset="0"/>
              </a:defRPr>
            </a:lvl5pPr>
            <a:lvl6pPr marL="2076450" indent="-28575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1575" indent="-28575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nl-BE" sz="1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5587" indent="-28575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60712" indent="-285750" algn="l" defTabSz="12191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2400" dirty="0"/>
              <a:t>Hypothesis 1</a:t>
            </a:r>
            <a:r>
              <a:rPr lang="en-GB" sz="2400" b="0" dirty="0"/>
              <a:t>. </a:t>
            </a:r>
            <a:r>
              <a:rPr lang="en-GB" sz="2400" b="0" i="1" dirty="0"/>
              <a:t>SSH researchers who are more interdisciplinary are more likely to be involved in productive interactions.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60325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6BE04-E262-8C80-F46B-5F249F34F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E3D980-795B-36B6-EE7C-1336682A1E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91551" y="6270100"/>
            <a:ext cx="2644619" cy="365125"/>
          </a:xfrm>
        </p:spPr>
        <p:txBody>
          <a:bodyPr/>
          <a:lstStyle/>
          <a:p>
            <a:fld id="{E038E271-308C-2E46-A3EC-56326F9084CC}" type="slidenum">
              <a:rPr lang="nl-BE" smtClean="0">
                <a:latin typeface="+mn-lt"/>
              </a:rPr>
              <a:pPr/>
              <a:t>7</a:t>
            </a:fld>
            <a:endParaRPr lang="nl-BE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3EDCE3-6C04-D7C1-D169-8ABF0CCB37A2}"/>
              </a:ext>
            </a:extLst>
          </p:cNvPr>
          <p:cNvSpPr txBox="1"/>
          <p:nvPr/>
        </p:nvSpPr>
        <p:spPr>
          <a:xfrm>
            <a:off x="8588170" y="4846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GB" sz="14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Adapted from </a:t>
            </a:r>
            <a:r>
              <a:rPr lang="en-GB" sz="1400" i="1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D’Este</a:t>
            </a:r>
            <a:r>
              <a:rPr lang="en-GB" sz="14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et al. (2019)</a:t>
            </a:r>
            <a:endParaRPr lang="en-GB" sz="1400" i="1" kern="1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105E4F-7F41-8A0F-5916-29981239A10D}"/>
              </a:ext>
            </a:extLst>
          </p:cNvPr>
          <p:cNvSpPr/>
          <p:nvPr/>
        </p:nvSpPr>
        <p:spPr>
          <a:xfrm>
            <a:off x="2679268" y="1917521"/>
            <a:ext cx="3145972" cy="11472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cs typeface="Times New Roman" panose="02020603050405020304" pitchFamily="18" charset="0"/>
              </a:rPr>
              <a:t>COOPERATION</a:t>
            </a:r>
            <a:endParaRPr lang="en-GB" b="1" dirty="0"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296A30-BE69-6BC3-E415-EDA7AFDDDD99}"/>
              </a:ext>
            </a:extLst>
          </p:cNvPr>
          <p:cNvSpPr/>
          <p:nvPr/>
        </p:nvSpPr>
        <p:spPr>
          <a:xfrm>
            <a:off x="2679268" y="3274012"/>
            <a:ext cx="3145972" cy="11472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cs typeface="Times New Roman" panose="02020603050405020304" pitchFamily="18" charset="0"/>
              </a:rPr>
              <a:t>DISSEMINATION</a:t>
            </a:r>
            <a:endParaRPr lang="en-GB" b="1" dirty="0"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B2D510-7784-31CA-CD4B-A655F0505823}"/>
              </a:ext>
            </a:extLst>
          </p:cNvPr>
          <p:cNvSpPr/>
          <p:nvPr/>
        </p:nvSpPr>
        <p:spPr>
          <a:xfrm>
            <a:off x="6130040" y="3274012"/>
            <a:ext cx="3145972" cy="11472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cs typeface="Times New Roman" panose="02020603050405020304" pitchFamily="18" charset="0"/>
              </a:rPr>
              <a:t>RESPONSE</a:t>
            </a:r>
            <a:endParaRPr lang="en-GB" b="1" dirty="0"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FAC16E-00E5-A238-6183-F1734FB6210C}"/>
              </a:ext>
            </a:extLst>
          </p:cNvPr>
          <p:cNvSpPr/>
          <p:nvPr/>
        </p:nvSpPr>
        <p:spPr>
          <a:xfrm>
            <a:off x="6130040" y="1917521"/>
            <a:ext cx="3145972" cy="11472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cs typeface="Times New Roman" panose="02020603050405020304" pitchFamily="18" charset="0"/>
              </a:rPr>
              <a:t>CO-PRODUCTION</a:t>
            </a:r>
            <a:endParaRPr lang="en-GB" b="1" dirty="0"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5B85C0-A01A-F95A-DA88-121982992E51}"/>
              </a:ext>
            </a:extLst>
          </p:cNvPr>
          <p:cNvGrpSpPr/>
          <p:nvPr/>
        </p:nvGrpSpPr>
        <p:grpSpPr>
          <a:xfrm>
            <a:off x="752499" y="1331061"/>
            <a:ext cx="3194955" cy="3342969"/>
            <a:chOff x="752499" y="1331061"/>
            <a:chExt cx="3194955" cy="33429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95B2E6-1513-9660-14D9-0DEBB5287345}"/>
                </a:ext>
              </a:extLst>
            </p:cNvPr>
            <p:cNvSpPr txBox="1"/>
            <p:nvPr/>
          </p:nvSpPr>
          <p:spPr>
            <a:xfrm>
              <a:off x="801483" y="1331061"/>
              <a:ext cx="3145971" cy="469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b="1" i="1" dirty="0">
                  <a:latin typeface="+mn-lt"/>
                  <a:cs typeface="Times New Roman" panose="02020603050405020304" pitchFamily="18" charset="0"/>
                </a:rPr>
                <a:t>Knowledge flow </a:t>
              </a:r>
              <a:r>
                <a:rPr lang="nl-BE" b="1" i="1" dirty="0" err="1">
                  <a:latin typeface="+mn-lt"/>
                  <a:cs typeface="Times New Roman" panose="02020603050405020304" pitchFamily="18" charset="0"/>
                </a:rPr>
                <a:t>directionality</a:t>
              </a:r>
              <a:endParaRPr lang="en-GB" b="1" i="1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8849DF-C211-590D-CE45-E4F27DEEE74D}"/>
                </a:ext>
              </a:extLst>
            </p:cNvPr>
            <p:cNvSpPr txBox="1"/>
            <p:nvPr/>
          </p:nvSpPr>
          <p:spPr>
            <a:xfrm>
              <a:off x="752499" y="2386216"/>
              <a:ext cx="15185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i="1" dirty="0">
                  <a:latin typeface="+mn-lt"/>
                  <a:cs typeface="Times New Roman" panose="02020603050405020304" pitchFamily="18" charset="0"/>
                </a:rPr>
                <a:t>Bi or </a:t>
              </a:r>
              <a:r>
                <a:rPr lang="nl-BE" sz="1600" i="1" dirty="0" err="1">
                  <a:latin typeface="+mn-lt"/>
                  <a:cs typeface="Times New Roman" panose="02020603050405020304" pitchFamily="18" charset="0"/>
                </a:rPr>
                <a:t>multidirectional</a:t>
              </a:r>
              <a:endParaRPr lang="en-GB" sz="1600" i="1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80B3FA-FF5E-D84A-9C64-5C5BB5CE3F3E}"/>
                </a:ext>
              </a:extLst>
            </p:cNvPr>
            <p:cNvSpPr txBox="1"/>
            <p:nvPr/>
          </p:nvSpPr>
          <p:spPr>
            <a:xfrm>
              <a:off x="752499" y="3651261"/>
              <a:ext cx="1415140" cy="43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i="1" dirty="0">
                  <a:latin typeface="+mn-lt"/>
                  <a:cs typeface="Times New Roman" panose="02020603050405020304" pitchFamily="18" charset="0"/>
                </a:rPr>
                <a:t>Unidirectional</a:t>
              </a:r>
              <a:endParaRPr lang="en-GB" sz="1600" i="1" dirty="0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E9E6665-2AC9-AD8E-C7F7-EE21D00427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4468" y="1917521"/>
              <a:ext cx="0" cy="27565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409FC79-D4F1-45A1-A578-0E5CC08AA3BC}"/>
              </a:ext>
            </a:extLst>
          </p:cNvPr>
          <p:cNvGrpSpPr/>
          <p:nvPr/>
        </p:nvGrpSpPr>
        <p:grpSpPr>
          <a:xfrm>
            <a:off x="2374468" y="4485648"/>
            <a:ext cx="8765721" cy="526936"/>
            <a:chOff x="2374468" y="4485648"/>
            <a:chExt cx="8765721" cy="52693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73A86F1-A92B-524C-860D-83AC66ED7956}"/>
                </a:ext>
              </a:extLst>
            </p:cNvPr>
            <p:cNvSpPr txBox="1"/>
            <p:nvPr/>
          </p:nvSpPr>
          <p:spPr>
            <a:xfrm>
              <a:off x="9501888" y="4485648"/>
              <a:ext cx="1638301" cy="469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b="1" i="1" dirty="0">
                  <a:latin typeface="+mn-lt"/>
                  <a:cs typeface="Times New Roman" panose="02020603050405020304" pitchFamily="18" charset="0"/>
                </a:rPr>
                <a:t>Goal </a:t>
              </a:r>
              <a:r>
                <a:rPr lang="nl-BE" b="1" i="1" dirty="0" err="1">
                  <a:latin typeface="+mn-lt"/>
                  <a:cs typeface="Times New Roman" panose="02020603050405020304" pitchFamily="18" charset="0"/>
                </a:rPr>
                <a:t>specificity</a:t>
              </a:r>
              <a:endParaRPr lang="en-GB" b="1" i="1" dirty="0">
                <a:latin typeface="+mn-lt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5EDC278-43E0-6B35-97E6-E2996184464D}"/>
                </a:ext>
              </a:extLst>
            </p:cNvPr>
            <p:cNvGrpSpPr/>
            <p:nvPr/>
          </p:nvGrpSpPr>
          <p:grpSpPr>
            <a:xfrm>
              <a:off x="2374468" y="4674030"/>
              <a:ext cx="6901544" cy="338554"/>
              <a:chOff x="2374468" y="4674030"/>
              <a:chExt cx="6901544" cy="33855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E0BE53F-366F-25C3-D170-D7783BA029D3}"/>
                  </a:ext>
                </a:extLst>
              </p:cNvPr>
              <p:cNvSpPr txBox="1"/>
              <p:nvPr/>
            </p:nvSpPr>
            <p:spPr>
              <a:xfrm>
                <a:off x="3544684" y="4674030"/>
                <a:ext cx="1415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sz="1600" i="1" dirty="0">
                    <a:latin typeface="+mn-lt"/>
                    <a:cs typeface="Times New Roman" panose="02020603050405020304" pitchFamily="18" charset="0"/>
                  </a:rPr>
                  <a:t>Low</a:t>
                </a:r>
                <a:endParaRPr lang="en-GB" sz="1600" i="1" dirty="0">
                  <a:latin typeface="+mn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23EAD5E-1C33-7B54-36E8-29813BB6A4FD}"/>
                  </a:ext>
                </a:extLst>
              </p:cNvPr>
              <p:cNvSpPr txBox="1"/>
              <p:nvPr/>
            </p:nvSpPr>
            <p:spPr>
              <a:xfrm>
                <a:off x="7270322" y="4674030"/>
                <a:ext cx="9307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sz="1600" i="1" dirty="0">
                    <a:latin typeface="+mn-lt"/>
                    <a:cs typeface="Times New Roman" panose="02020603050405020304" pitchFamily="18" charset="0"/>
                  </a:rPr>
                  <a:t>High</a:t>
                </a:r>
                <a:endParaRPr lang="en-GB" sz="1600" i="1" dirty="0">
                  <a:latin typeface="+mn-lt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B47971F-BFBB-85A3-77AE-3DD6680956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4468" y="4674031"/>
                <a:ext cx="690154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2652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581CD-D8AA-AD90-266F-CDF4B25E7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B2D4C5-DEF9-6BAA-A903-0DA2463FDD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91551" y="6270100"/>
            <a:ext cx="2644619" cy="365125"/>
          </a:xfrm>
        </p:spPr>
        <p:txBody>
          <a:bodyPr/>
          <a:lstStyle/>
          <a:p>
            <a:fld id="{E038E271-308C-2E46-A3EC-56326F9084CC}" type="slidenum">
              <a:rPr lang="nl-BE" smtClean="0">
                <a:latin typeface="+mn-lt"/>
              </a:rPr>
              <a:pPr/>
              <a:t>8</a:t>
            </a:fld>
            <a:endParaRPr lang="nl-BE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C59C9D-9CBD-3112-8FE2-9B5DE26F1677}"/>
              </a:ext>
            </a:extLst>
          </p:cNvPr>
          <p:cNvSpPr txBox="1"/>
          <p:nvPr/>
        </p:nvSpPr>
        <p:spPr>
          <a:xfrm>
            <a:off x="8588170" y="4846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GB" sz="14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Adapted from </a:t>
            </a:r>
            <a:r>
              <a:rPr lang="en-GB" sz="1400" i="1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D’Este</a:t>
            </a:r>
            <a:r>
              <a:rPr lang="en-GB" sz="14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et al. (2019)</a:t>
            </a:r>
            <a:endParaRPr lang="en-GB" sz="1400" i="1" kern="1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A6F887-8F70-3A9E-DEEF-9F4441F127DF}"/>
              </a:ext>
            </a:extLst>
          </p:cNvPr>
          <p:cNvGrpSpPr/>
          <p:nvPr/>
        </p:nvGrpSpPr>
        <p:grpSpPr>
          <a:xfrm>
            <a:off x="597369" y="853349"/>
            <a:ext cx="11343601" cy="2331059"/>
            <a:chOff x="546100" y="1446027"/>
            <a:chExt cx="11343601" cy="233105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B59A3F-C999-944A-4ADD-9FD0CCC3F905}"/>
                </a:ext>
              </a:extLst>
            </p:cNvPr>
            <p:cNvSpPr/>
            <p:nvPr/>
          </p:nvSpPr>
          <p:spPr bwMode="auto">
            <a:xfrm>
              <a:off x="546100" y="1784579"/>
              <a:ext cx="9160783" cy="1992507"/>
            </a:xfrm>
            <a:prstGeom prst="rect">
              <a:avLst/>
            </a:prstGeom>
            <a:ln w="57150"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80000" tIns="180000" rIns="180000" bIns="180000" rtlCol="0" anchor="ctr"/>
            <a:lstStyle/>
            <a:p>
              <a:pPr marL="0" indent="0" algn="ctr">
                <a:spcAft>
                  <a:spcPts val="450"/>
                </a:spcAft>
                <a:buFont typeface="Arial" charset="0"/>
                <a:buNone/>
              </a:pPr>
              <a:endParaRPr lang="en-GB" sz="1800" b="1" dirty="0" err="1">
                <a:solidFill>
                  <a:schemeClr val="bg1"/>
                </a:solidFill>
                <a:latin typeface="+mn-lt"/>
                <a:ea typeface="Verdana Regular" charset="0"/>
                <a:cs typeface="Verdana Regular" charset="0"/>
                <a:sym typeface="Securitas Sans Light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D0475B-DF4C-F73B-D4B7-24D529C0F0B7}"/>
                </a:ext>
              </a:extLst>
            </p:cNvPr>
            <p:cNvSpPr txBox="1"/>
            <p:nvPr/>
          </p:nvSpPr>
          <p:spPr>
            <a:xfrm>
              <a:off x="4310523" y="1446027"/>
              <a:ext cx="7579178" cy="742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just">
                <a:spcAft>
                  <a:spcPts val="800"/>
                </a:spcAft>
              </a:pPr>
              <a:r>
                <a:rPr lang="en-GB" sz="2200" b="1" kern="100" dirty="0">
                  <a:solidFill>
                    <a:schemeClr val="bg1"/>
                  </a:solidFill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Hypothesis 2. </a:t>
              </a:r>
              <a:r>
                <a:rPr lang="en-GB" sz="2200" b="1" dirty="0"/>
                <a:t>Interdisciplinarity is especially conducive to productive interactions involving bidirectional knowledge flows.</a:t>
              </a:r>
              <a:endParaRPr lang="en-GB" sz="2200" b="1" kern="100" dirty="0">
                <a:solidFill>
                  <a:schemeClr val="bg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0FA28B-EE6D-2C04-5493-0BF1C3230CAF}"/>
              </a:ext>
            </a:extLst>
          </p:cNvPr>
          <p:cNvGrpSpPr/>
          <p:nvPr/>
        </p:nvGrpSpPr>
        <p:grpSpPr>
          <a:xfrm>
            <a:off x="752499" y="1331061"/>
            <a:ext cx="10387690" cy="3681523"/>
            <a:chOff x="684441" y="1667902"/>
            <a:chExt cx="10387690" cy="2897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A9B13BC-24F9-75A3-9243-C8D8A0F3926D}"/>
                </a:ext>
              </a:extLst>
            </p:cNvPr>
            <p:cNvGrpSpPr/>
            <p:nvPr/>
          </p:nvGrpSpPr>
          <p:grpSpPr>
            <a:xfrm>
              <a:off x="684441" y="1667902"/>
              <a:ext cx="10387690" cy="2897037"/>
              <a:chOff x="500745" y="295007"/>
              <a:chExt cx="10387690" cy="593832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7A559A-DB9E-3C27-4A6C-7D90F70D3076}"/>
                  </a:ext>
                </a:extLst>
              </p:cNvPr>
              <p:cNvSpPr txBox="1"/>
              <p:nvPr/>
            </p:nvSpPr>
            <p:spPr>
              <a:xfrm>
                <a:off x="549729" y="295007"/>
                <a:ext cx="3145971" cy="757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b="1" i="1" dirty="0">
                    <a:latin typeface="+mn-lt"/>
                    <a:cs typeface="Times New Roman" panose="02020603050405020304" pitchFamily="18" charset="0"/>
                  </a:rPr>
                  <a:t>Knowledge flow </a:t>
                </a:r>
                <a:r>
                  <a:rPr lang="nl-BE" b="1" i="1" dirty="0" err="1">
                    <a:latin typeface="+mn-lt"/>
                    <a:cs typeface="Times New Roman" panose="02020603050405020304" pitchFamily="18" charset="0"/>
                  </a:rPr>
                  <a:t>directionality</a:t>
                </a:r>
                <a:endParaRPr lang="en-GB" b="1" i="1" dirty="0">
                  <a:latin typeface="+mn-lt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E733502-DF80-7D3D-E67E-8F2C826D55BB}"/>
                  </a:ext>
                </a:extLst>
              </p:cNvPr>
              <p:cNvGrpSpPr/>
              <p:nvPr/>
            </p:nvGrpSpPr>
            <p:grpSpPr>
              <a:xfrm>
                <a:off x="500745" y="1240971"/>
                <a:ext cx="10387690" cy="4992357"/>
                <a:chOff x="500745" y="1240971"/>
                <a:chExt cx="10387690" cy="4992357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704535B-2322-9769-0E00-BC2518C2ED50}"/>
                    </a:ext>
                  </a:extLst>
                </p:cNvPr>
                <p:cNvSpPr txBox="1"/>
                <p:nvPr/>
              </p:nvSpPr>
              <p:spPr>
                <a:xfrm>
                  <a:off x="500745" y="1996979"/>
                  <a:ext cx="1518555" cy="9432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l-BE" sz="1600" i="1" dirty="0">
                      <a:latin typeface="+mn-lt"/>
                      <a:cs typeface="Times New Roman" panose="02020603050405020304" pitchFamily="18" charset="0"/>
                    </a:rPr>
                    <a:t>Bi or </a:t>
                  </a:r>
                  <a:r>
                    <a:rPr lang="nl-BE" sz="1600" i="1" dirty="0" err="1">
                      <a:latin typeface="+mn-lt"/>
                      <a:cs typeface="Times New Roman" panose="02020603050405020304" pitchFamily="18" charset="0"/>
                    </a:rPr>
                    <a:t>multidirectional</a:t>
                  </a:r>
                  <a:endParaRPr lang="en-GB" sz="1600" i="1" dirty="0">
                    <a:latin typeface="+mn-lt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D767C03-715F-8250-762D-9B77E0AFFB71}"/>
                    </a:ext>
                  </a:extLst>
                </p:cNvPr>
                <p:cNvSpPr txBox="1"/>
                <p:nvPr/>
              </p:nvSpPr>
              <p:spPr>
                <a:xfrm>
                  <a:off x="500745" y="4037505"/>
                  <a:ext cx="1415140" cy="6939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l-BE" sz="1600" i="1" dirty="0">
                      <a:latin typeface="+mn-lt"/>
                      <a:cs typeface="Times New Roman" panose="02020603050405020304" pitchFamily="18" charset="0"/>
                    </a:rPr>
                    <a:t>Unidirectional</a:t>
                  </a:r>
                  <a:endParaRPr lang="en-GB" sz="1600" i="1" dirty="0">
                    <a:latin typeface="+mn-lt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21D3773-6ECE-17B2-9987-770A5F9C2AC4}"/>
                    </a:ext>
                  </a:extLst>
                </p:cNvPr>
                <p:cNvGrpSpPr/>
                <p:nvPr/>
              </p:nvGrpSpPr>
              <p:grpSpPr>
                <a:xfrm>
                  <a:off x="2427514" y="1240971"/>
                  <a:ext cx="8460921" cy="4992357"/>
                  <a:chOff x="2427514" y="1240971"/>
                  <a:chExt cx="8460921" cy="4992357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33092CA-A87D-7182-9B0C-26016AFC0152}"/>
                      </a:ext>
                    </a:extLst>
                  </p:cNvPr>
                  <p:cNvSpPr/>
                  <p:nvPr/>
                </p:nvSpPr>
                <p:spPr>
                  <a:xfrm>
                    <a:off x="2427514" y="1240971"/>
                    <a:ext cx="3145972" cy="1850572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nl-BE" b="1" dirty="0">
                        <a:cs typeface="Times New Roman" panose="02020603050405020304" pitchFamily="18" charset="0"/>
                      </a:rPr>
                      <a:t>COOPERATION</a:t>
                    </a:r>
                    <a:endParaRPr lang="en-GB" b="1" dirty="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F06B917-4C55-55C6-C324-E6D126612A97}"/>
                      </a:ext>
                    </a:extLst>
                  </p:cNvPr>
                  <p:cNvSpPr/>
                  <p:nvPr/>
                </p:nvSpPr>
                <p:spPr>
                  <a:xfrm>
                    <a:off x="2427514" y="3429000"/>
                    <a:ext cx="3145972" cy="1850572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nl-BE" b="1" dirty="0">
                        <a:cs typeface="Times New Roman" panose="02020603050405020304" pitchFamily="18" charset="0"/>
                      </a:rPr>
                      <a:t>DISSEMINATION</a:t>
                    </a:r>
                    <a:endParaRPr lang="en-GB" b="1" dirty="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B525C39-CAC1-361E-D2FA-C45535FC7571}"/>
                      </a:ext>
                    </a:extLst>
                  </p:cNvPr>
                  <p:cNvSpPr/>
                  <p:nvPr/>
                </p:nvSpPr>
                <p:spPr>
                  <a:xfrm>
                    <a:off x="5878286" y="3429000"/>
                    <a:ext cx="3145972" cy="1850572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nl-BE" b="1" dirty="0">
                        <a:cs typeface="Times New Roman" panose="02020603050405020304" pitchFamily="18" charset="0"/>
                      </a:rPr>
                      <a:t>RESPONSE</a:t>
                    </a:r>
                    <a:endParaRPr lang="en-GB" b="1" dirty="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3484BC5-92AF-A5DA-8FF8-6676C1B1A65D}"/>
                      </a:ext>
                    </a:extLst>
                  </p:cNvPr>
                  <p:cNvSpPr/>
                  <p:nvPr/>
                </p:nvSpPr>
                <p:spPr>
                  <a:xfrm>
                    <a:off x="5878286" y="1240971"/>
                    <a:ext cx="3145972" cy="1850572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nl-BE" b="1" dirty="0">
                        <a:cs typeface="Times New Roman" panose="02020603050405020304" pitchFamily="18" charset="0"/>
                      </a:rPr>
                      <a:t>CO-PRODUCTION</a:t>
                    </a:r>
                    <a:endParaRPr lang="en-GB" b="1" dirty="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E8B19CF-B54B-29AA-90F9-A83456F29A08}"/>
                      </a:ext>
                    </a:extLst>
                  </p:cNvPr>
                  <p:cNvSpPr txBox="1"/>
                  <p:nvPr/>
                </p:nvSpPr>
                <p:spPr>
                  <a:xfrm>
                    <a:off x="9250134" y="5383377"/>
                    <a:ext cx="1638301" cy="7570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BE" b="1" i="1" dirty="0">
                        <a:latin typeface="+mn-lt"/>
                        <a:cs typeface="Times New Roman" panose="02020603050405020304" pitchFamily="18" charset="0"/>
                      </a:rPr>
                      <a:t>Goal </a:t>
                    </a:r>
                    <a:r>
                      <a:rPr lang="nl-BE" b="1" i="1" dirty="0" err="1">
                        <a:latin typeface="+mn-lt"/>
                        <a:cs typeface="Times New Roman" panose="02020603050405020304" pitchFamily="18" charset="0"/>
                      </a:rPr>
                      <a:t>specificity</a:t>
                    </a:r>
                    <a:endParaRPr lang="en-GB" b="1" i="1" dirty="0">
                      <a:latin typeface="+mn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DDD00BAA-A803-AE31-F92D-03DFFD32B9AE}"/>
                      </a:ext>
                    </a:extLst>
                  </p:cNvPr>
                  <p:cNvSpPr txBox="1"/>
                  <p:nvPr/>
                </p:nvSpPr>
                <p:spPr>
                  <a:xfrm>
                    <a:off x="3292930" y="5687238"/>
                    <a:ext cx="1415140" cy="5460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BE" sz="1600" i="1" dirty="0">
                        <a:latin typeface="+mn-lt"/>
                        <a:cs typeface="Times New Roman" panose="02020603050405020304" pitchFamily="18" charset="0"/>
                      </a:rPr>
                      <a:t>Low</a:t>
                    </a:r>
                    <a:endParaRPr lang="en-GB" sz="1600" i="1" dirty="0">
                      <a:latin typeface="+mn-lt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7EEFC68F-48D2-D51D-8D3E-3616BC0D3C13}"/>
                      </a:ext>
                    </a:extLst>
                  </p:cNvPr>
                  <p:cNvSpPr txBox="1"/>
                  <p:nvPr/>
                </p:nvSpPr>
                <p:spPr>
                  <a:xfrm>
                    <a:off x="7018568" y="5687238"/>
                    <a:ext cx="930727" cy="5460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BE" sz="1600" i="1" dirty="0">
                        <a:latin typeface="+mn-lt"/>
                        <a:cs typeface="Times New Roman" panose="02020603050405020304" pitchFamily="18" charset="0"/>
                      </a:rPr>
                      <a:t>High</a:t>
                    </a:r>
                    <a:endParaRPr lang="en-GB" sz="1600" i="1" dirty="0">
                      <a:latin typeface="+mn-lt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4D12FEE-8D56-70FB-B610-D5E6242574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06410" y="2129395"/>
              <a:ext cx="0" cy="21691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C8036B0-6E2D-E54A-0CC3-EED33193A4D6}"/>
                </a:ext>
              </a:extLst>
            </p:cNvPr>
            <p:cNvCxnSpPr>
              <a:cxnSpLocks/>
            </p:cNvCxnSpPr>
            <p:nvPr/>
          </p:nvCxnSpPr>
          <p:spPr>
            <a:xfrm>
              <a:off x="2306410" y="4298527"/>
              <a:ext cx="69015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792DB3-2AFD-DD3D-4810-EC9B035CE331}"/>
              </a:ext>
            </a:extLst>
          </p:cNvPr>
          <p:cNvGrpSpPr/>
          <p:nvPr/>
        </p:nvGrpSpPr>
        <p:grpSpPr>
          <a:xfrm>
            <a:off x="597369" y="1800404"/>
            <a:ext cx="8904519" cy="4358233"/>
            <a:chOff x="546100" y="2393082"/>
            <a:chExt cx="8904519" cy="435823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2AFFE3C-1FEF-B91C-E3B9-E9B5732CDF57}"/>
                </a:ext>
              </a:extLst>
            </p:cNvPr>
            <p:cNvSpPr/>
            <p:nvPr/>
          </p:nvSpPr>
          <p:spPr bwMode="auto">
            <a:xfrm>
              <a:off x="5906638" y="2393082"/>
              <a:ext cx="3543981" cy="4075176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80000" tIns="180000" rIns="180000" bIns="180000" rtlCol="0" anchor="ctr"/>
            <a:lstStyle/>
            <a:p>
              <a:pPr marL="0" indent="0" algn="ctr">
                <a:spcAft>
                  <a:spcPts val="450"/>
                </a:spcAft>
                <a:buFont typeface="Arial" charset="0"/>
                <a:buNone/>
              </a:pPr>
              <a:endParaRPr lang="en-GB" sz="1800" b="1" dirty="0" err="1">
                <a:solidFill>
                  <a:schemeClr val="bg1"/>
                </a:solidFill>
                <a:latin typeface="+mn-lt"/>
                <a:ea typeface="Verdana Regular" charset="0"/>
                <a:cs typeface="Verdana Regular" charset="0"/>
                <a:sym typeface="Securitas Sans Light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A9EA32-E65D-D9AD-65F8-EB496A3E1329}"/>
                </a:ext>
              </a:extLst>
            </p:cNvPr>
            <p:cNvSpPr txBox="1"/>
            <p:nvPr/>
          </p:nvSpPr>
          <p:spPr>
            <a:xfrm>
              <a:off x="546100" y="5992328"/>
              <a:ext cx="7199311" cy="7589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just">
                <a:spcAft>
                  <a:spcPts val="800"/>
                </a:spcAft>
              </a:pPr>
              <a:r>
                <a:rPr lang="en-GB" sz="2200" b="1" kern="100" dirty="0">
                  <a:solidFill>
                    <a:schemeClr val="bg1"/>
                  </a:solidFill>
                  <a:effectLst/>
                  <a:latin typeface="+mn-lt"/>
                  <a:ea typeface="Aptos" panose="020B0004020202020204" pitchFamily="34" charset="0"/>
                  <a:cs typeface="Times New Roman" panose="02020603050405020304" pitchFamily="18" charset="0"/>
                </a:rPr>
                <a:t>Hypothesis 3. Interdisciplinarity is especially conductive </a:t>
              </a:r>
              <a:r>
                <a:rPr lang="en-GB" sz="2200" b="1" kern="100" dirty="0">
                  <a:solidFill>
                    <a:schemeClr val="bg1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to productive interactions characterised by high goal specificity.</a:t>
              </a:r>
              <a:endParaRPr lang="en-GB" sz="2200" b="1" kern="100" dirty="0">
                <a:solidFill>
                  <a:schemeClr val="bg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49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213E7-79AC-CF74-B369-0F409119F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Method &amp; data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CFD7D0-882A-BAEE-A5F2-C56502EA3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9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157917-1B83-6876-E44B-303501C347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8" y="1516380"/>
            <a:ext cx="10944225" cy="48227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sz="2400" b="0" dirty="0"/>
              <a:t>4520 </a:t>
            </a:r>
            <a:r>
              <a:rPr lang="nl-BE" sz="2400" dirty="0" err="1"/>
              <a:t>researchers</a:t>
            </a:r>
            <a:r>
              <a:rPr lang="nl-BE" sz="2400" dirty="0"/>
              <a:t> </a:t>
            </a:r>
            <a:r>
              <a:rPr lang="nl-BE" sz="2400" b="0" dirty="0" err="1"/>
              <a:t>affiliated</a:t>
            </a:r>
            <a:r>
              <a:rPr lang="nl-BE" sz="2400" b="0" dirty="0"/>
              <a:t> </a:t>
            </a:r>
            <a:r>
              <a:rPr lang="nl-BE" sz="2400" b="0" dirty="0" err="1"/>
              <a:t>to</a:t>
            </a:r>
            <a:r>
              <a:rPr lang="nl-BE" sz="2400" b="0" dirty="0"/>
              <a:t> </a:t>
            </a:r>
            <a:r>
              <a:rPr lang="nl-BE" sz="2400" b="0" dirty="0" err="1"/>
              <a:t>Flemish</a:t>
            </a:r>
            <a:r>
              <a:rPr lang="nl-BE" sz="2400" b="0" dirty="0"/>
              <a:t> </a:t>
            </a:r>
            <a:r>
              <a:rPr lang="nl-BE" sz="2400" b="0" dirty="0" err="1"/>
              <a:t>universities</a:t>
            </a:r>
            <a:r>
              <a:rPr lang="nl-BE" sz="2400" b="0" dirty="0"/>
              <a:t> </a:t>
            </a:r>
            <a:r>
              <a:rPr lang="nl-BE" sz="2400" b="0" dirty="0" err="1"/>
              <a:t>with</a:t>
            </a:r>
            <a:r>
              <a:rPr lang="nl-BE" sz="2400" b="0" dirty="0"/>
              <a:t> 5+ </a:t>
            </a:r>
            <a:r>
              <a:rPr lang="nl-BE" sz="2400" b="0" dirty="0" err="1"/>
              <a:t>publications</a:t>
            </a:r>
            <a:r>
              <a:rPr lang="nl-BE" sz="2400" b="0" dirty="0"/>
              <a:t> </a:t>
            </a:r>
            <a:r>
              <a:rPr lang="en-GB" sz="2400" b="0" dirty="0"/>
              <a:t>(2017-2022) </a:t>
            </a:r>
            <a:r>
              <a:rPr lang="nl-BE" sz="2400" b="0" dirty="0"/>
              <a:t>in </a:t>
            </a:r>
            <a:r>
              <a:rPr lang="nl-BE" sz="2400" b="0" dirty="0" err="1"/>
              <a:t>the</a:t>
            </a:r>
            <a:r>
              <a:rPr lang="en-GB" sz="2400" b="0" dirty="0"/>
              <a:t> Flemish Academic Bibliographic Database for the Social Sciences and Humanities (VABB-SHW).</a:t>
            </a:r>
          </a:p>
          <a:p>
            <a:pPr algn="just"/>
            <a:endParaRPr lang="en-GB" sz="2400" b="0" dirty="0"/>
          </a:p>
          <a:p>
            <a:pPr algn="just"/>
            <a:r>
              <a:rPr lang="en-GB" sz="2400" b="0" dirty="0"/>
              <a:t>Data sources: VABB-SHW, </a:t>
            </a:r>
            <a:r>
              <a:rPr lang="en-GB" sz="2400" b="0" dirty="0" err="1"/>
              <a:t>Cultuurconnect</a:t>
            </a:r>
            <a:r>
              <a:rPr lang="en-GB" sz="2400" b="0" dirty="0"/>
              <a:t>, FRIS portal, university websites</a:t>
            </a:r>
          </a:p>
          <a:p>
            <a:pPr marL="0" indent="0" algn="just">
              <a:buNone/>
            </a:pPr>
            <a:endParaRPr lang="en-GB" sz="2400" b="0" dirty="0"/>
          </a:p>
          <a:p>
            <a:pPr algn="just"/>
            <a:r>
              <a:rPr lang="en-GB" sz="2400" dirty="0"/>
              <a:t>Interdisciplinarity </a:t>
            </a:r>
            <a:r>
              <a:rPr lang="nl-BE" sz="2400" b="0" dirty="0"/>
              <a:t>(Hill-type </a:t>
            </a:r>
            <a:r>
              <a:rPr lang="nl-BE" sz="2400" b="0" dirty="0" err="1"/>
              <a:t>diversity</a:t>
            </a:r>
            <a:r>
              <a:rPr lang="nl-BE" sz="2400" b="0" dirty="0"/>
              <a:t> score): </a:t>
            </a:r>
            <a:r>
              <a:rPr lang="en-GB" sz="2400" b="0" dirty="0"/>
              <a:t>how interdisciplinary a researcher’s work is, based on the spread of their publications across different disciplines.</a:t>
            </a:r>
          </a:p>
          <a:p>
            <a:pPr marL="0" indent="0" algn="just">
              <a:buNone/>
            </a:pPr>
            <a:endParaRPr lang="en-GB" sz="2400" b="0" dirty="0"/>
          </a:p>
          <a:p>
            <a:pPr algn="just"/>
            <a:r>
              <a:rPr lang="en-GB" sz="2400" b="0" dirty="0"/>
              <a:t>Modes of productive interactions:</a:t>
            </a:r>
          </a:p>
          <a:p>
            <a:pPr lvl="1" algn="just"/>
            <a:r>
              <a:rPr lang="en-GB" b="1" dirty="0"/>
              <a:t>Response</a:t>
            </a:r>
            <a:r>
              <a:rPr lang="en-GB" dirty="0"/>
              <a:t>: (Co-)supervision of Strategic Basic Research project(s) (SBO-FWO)</a:t>
            </a:r>
          </a:p>
          <a:p>
            <a:pPr lvl="1" algn="just"/>
            <a:r>
              <a:rPr lang="en-GB" b="1" dirty="0"/>
              <a:t>Dissemination</a:t>
            </a:r>
            <a:r>
              <a:rPr lang="en-GB" b="0" dirty="0"/>
              <a:t>: Authorship of book(s) aimed at general audiences</a:t>
            </a:r>
          </a:p>
          <a:p>
            <a:pPr lvl="1" algn="just"/>
            <a:r>
              <a:rPr lang="en-GB" b="1" dirty="0"/>
              <a:t>Cooperation</a:t>
            </a:r>
            <a:r>
              <a:rPr lang="en-GB" dirty="0"/>
              <a:t>: Involvement in an endowed chair (</a:t>
            </a:r>
            <a:r>
              <a:rPr lang="en-GB" i="1" dirty="0" err="1"/>
              <a:t>leerstoel</a:t>
            </a:r>
            <a:r>
              <a:rPr lang="en-GB" dirty="0"/>
              <a:t>)</a:t>
            </a:r>
          </a:p>
          <a:p>
            <a:pPr lvl="1" algn="just"/>
            <a:r>
              <a:rPr lang="en-GB" b="1" dirty="0"/>
              <a:t>Co-production</a:t>
            </a:r>
            <a:r>
              <a:rPr lang="en-GB" b="0" dirty="0"/>
              <a:t>: Co-authorship of publication(s) with non-academic stakeholders</a:t>
            </a:r>
          </a:p>
          <a:p>
            <a:pPr marL="360362" lvl="1" indent="0" algn="just">
              <a:buNone/>
            </a:pPr>
            <a:endParaRPr lang="en-GB" b="0" dirty="0"/>
          </a:p>
          <a:p>
            <a:pPr algn="just"/>
            <a:endParaRPr lang="en-GB" sz="2400" b="0" dirty="0"/>
          </a:p>
          <a:p>
            <a:pPr algn="just"/>
            <a:endParaRPr lang="en-GB" sz="2400" b="0" dirty="0"/>
          </a:p>
        </p:txBody>
      </p:sp>
    </p:spTree>
    <p:extLst>
      <p:ext uri="{BB962C8B-B14F-4D97-AF65-F5344CB8AC3E}">
        <p14:creationId xmlns:p14="http://schemas.microsoft.com/office/powerpoint/2010/main" val="28201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C8763-F3A2-1A32-F88F-D02C1DC69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BD38B70-2873-39E9-4616-6CD84675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Sample </a:t>
            </a:r>
            <a:r>
              <a:rPr lang="nl-BE" dirty="0" err="1"/>
              <a:t>characteristics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B04832-8D01-B233-9429-1C7A8ED74A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10</a:t>
            </a:fld>
            <a:endParaRPr lang="nl-BE" dirty="0">
              <a:latin typeface="Calibri Light" panose="020F03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88722E8-429F-E359-B955-BA50917D4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664912"/>
              </p:ext>
            </p:extLst>
          </p:nvPr>
        </p:nvGraphicFramePr>
        <p:xfrm>
          <a:off x="677642" y="531588"/>
          <a:ext cx="10836716" cy="5807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70254">
                  <a:extLst>
                    <a:ext uri="{9D8B030D-6E8A-4147-A177-3AD203B41FA5}">
                      <a16:colId xmlns:a16="http://schemas.microsoft.com/office/drawing/2014/main" val="4268574573"/>
                    </a:ext>
                  </a:extLst>
                </a:gridCol>
                <a:gridCol w="1229971">
                  <a:extLst>
                    <a:ext uri="{9D8B030D-6E8A-4147-A177-3AD203B41FA5}">
                      <a16:colId xmlns:a16="http://schemas.microsoft.com/office/drawing/2014/main" val="2463625216"/>
                    </a:ext>
                  </a:extLst>
                </a:gridCol>
                <a:gridCol w="927173">
                  <a:extLst>
                    <a:ext uri="{9D8B030D-6E8A-4147-A177-3AD203B41FA5}">
                      <a16:colId xmlns:a16="http://schemas.microsoft.com/office/drawing/2014/main" val="2327620721"/>
                    </a:ext>
                  </a:extLst>
                </a:gridCol>
                <a:gridCol w="2109318">
                  <a:extLst>
                    <a:ext uri="{9D8B030D-6E8A-4147-A177-3AD203B41FA5}">
                      <a16:colId xmlns:a16="http://schemas.microsoft.com/office/drawing/2014/main" val="2918080758"/>
                    </a:ext>
                  </a:extLst>
                </a:gridCol>
              </a:tblGrid>
              <a:tr h="27874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 </a:t>
                      </a:r>
                      <a:endParaRPr lang="en-GB" sz="3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dirty="0">
                          <a:effectLst/>
                        </a:rPr>
                        <a:t> </a:t>
                      </a:r>
                      <a:endParaRPr lang="en-GB" sz="3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i="0" kern="100" dirty="0">
                          <a:effectLst/>
                        </a:rPr>
                        <a:t>Interdisciplinarity</a:t>
                      </a:r>
                      <a:endParaRPr lang="en-GB" sz="3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2253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3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T w="381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1914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0" dirty="0">
                          <a:effectLst/>
                        </a:rPr>
                        <a:t>Interdisciplinarity</a:t>
                      </a:r>
                    </a:p>
                  </a:txBody>
                  <a:tcPr marL="68580" marR="68580" marT="0" marB="0" anchor="b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5369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0" dirty="0">
                          <a:effectLst/>
                        </a:rPr>
                        <a:t> </a:t>
                      </a:r>
                      <a:endParaRPr lang="en-GB" sz="3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dirty="0">
                          <a:effectLst/>
                        </a:rPr>
                        <a:t>N</a:t>
                      </a:r>
                      <a:endParaRPr lang="en-GB" sz="3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dirty="0">
                          <a:effectLst/>
                        </a:rPr>
                        <a:t>%</a:t>
                      </a:r>
                      <a:endParaRPr lang="en-GB" sz="3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0" dirty="0">
                          <a:effectLst/>
                        </a:rPr>
                        <a:t>Mean</a:t>
                      </a:r>
                      <a:endParaRPr lang="en-GB" sz="3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24327559"/>
                  </a:ext>
                </a:extLst>
              </a:tr>
              <a:tr h="18415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0" dirty="0">
                          <a:effectLst/>
                        </a:rPr>
                        <a:t>Response </a:t>
                      </a:r>
                      <a:r>
                        <a:rPr lang="en-GB" sz="2000" b="0" kern="100" dirty="0">
                          <a:effectLst/>
                        </a:rPr>
                        <a:t>(</a:t>
                      </a:r>
                      <a:r>
                        <a:rPr lang="en-GB" sz="2000" b="0" kern="0" dirty="0">
                          <a:effectLst/>
                        </a:rPr>
                        <a:t>SBO project (co-)supervision) </a:t>
                      </a:r>
                      <a:endParaRPr lang="en-GB" sz="4000" b="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774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No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4391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97.15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3.271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39752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Yes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129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2.85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3.574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664459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0" dirty="0">
                          <a:effectLst/>
                        </a:rPr>
                        <a:t>Cooperation</a:t>
                      </a:r>
                      <a:r>
                        <a:rPr lang="en-GB" sz="2000" kern="0" dirty="0">
                          <a:effectLst/>
                        </a:rPr>
                        <a:t> </a:t>
                      </a:r>
                      <a:r>
                        <a:rPr lang="en-GB" sz="2000" b="0" kern="0" dirty="0">
                          <a:effectLst/>
                        </a:rPr>
                        <a:t>(Formal endowed chair involvement )</a:t>
                      </a:r>
                      <a:endParaRPr lang="en-GB" sz="4000" b="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686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No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4436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98.14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3.279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0692614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Yes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84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1.86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3.303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12240160"/>
                  </a:ext>
                </a:extLst>
              </a:tr>
              <a:tr h="18415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0" dirty="0">
                          <a:effectLst/>
                        </a:rPr>
                        <a:t>Dissemination </a:t>
                      </a:r>
                      <a:r>
                        <a:rPr lang="en-GB" sz="2000" b="0" kern="0" dirty="0">
                          <a:effectLst/>
                        </a:rPr>
                        <a:t>(Book(s) for general audiences)  </a:t>
                      </a:r>
                      <a:endParaRPr lang="en-GB" sz="4000" b="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193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No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2924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64.69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3.392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015048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Yes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1596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35.31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3.074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30719220"/>
                  </a:ext>
                </a:extLst>
              </a:tr>
              <a:tr h="18415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b="1" kern="0" dirty="0">
                          <a:effectLst/>
                        </a:rPr>
                        <a:t>Co-production </a:t>
                      </a:r>
                      <a:r>
                        <a:rPr lang="en-GB" sz="2000" b="0" kern="0" dirty="0">
                          <a:effectLst/>
                        </a:rPr>
                        <a:t>(Co-publication(s) with non-academic actors) </a:t>
                      </a:r>
                      <a:endParaRPr lang="en-GB" sz="4000" b="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2322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No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3365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74.45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3.243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1394782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Yes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1155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25.55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3.387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8726835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Full sample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4520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>
                          <a:effectLst/>
                        </a:rPr>
                        <a:t>100</a:t>
                      </a:r>
                      <a:endParaRPr lang="en-GB" sz="4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0" dirty="0">
                          <a:effectLst/>
                        </a:rPr>
                        <a:t>3.28</a:t>
                      </a:r>
                      <a:endParaRPr lang="en-GB" sz="4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93475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6811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776FED3-BBA6-D133-CB8B-9C12E2B5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800" dirty="0">
                <a:solidFill>
                  <a:schemeClr val="tx1"/>
                </a:solidFill>
              </a:rPr>
              <a:t>Interdisciplinarity </a:t>
            </a:r>
            <a:r>
              <a:rPr lang="nl-BE" sz="2800" dirty="0" err="1">
                <a:solidFill>
                  <a:schemeClr val="tx1"/>
                </a:solidFill>
              </a:rPr>
              <a:t>stimulates</a:t>
            </a:r>
            <a:r>
              <a:rPr lang="nl-BE" sz="2800" dirty="0">
                <a:solidFill>
                  <a:schemeClr val="tx1"/>
                </a:solidFill>
              </a:rPr>
              <a:t> </a:t>
            </a:r>
            <a:r>
              <a:rPr lang="nl-BE" sz="2800" dirty="0" err="1">
                <a:solidFill>
                  <a:schemeClr val="tx1"/>
                </a:solidFill>
              </a:rPr>
              <a:t>all</a:t>
            </a:r>
            <a:r>
              <a:rPr lang="nl-BE" sz="2800" dirty="0">
                <a:solidFill>
                  <a:schemeClr val="tx1"/>
                </a:solidFill>
              </a:rPr>
              <a:t> modes but </a:t>
            </a:r>
            <a:r>
              <a:rPr lang="nl-BE" sz="2800" dirty="0" err="1">
                <a:solidFill>
                  <a:schemeClr val="tx1"/>
                </a:solidFill>
              </a:rPr>
              <a:t>Dissemination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70AA4F-BB29-FF3B-8081-58659469B9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11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058B86-C5E6-E81F-4296-9F15EA533ECF}"/>
              </a:ext>
            </a:extLst>
          </p:cNvPr>
          <p:cNvSpPr/>
          <p:nvPr/>
        </p:nvSpPr>
        <p:spPr>
          <a:xfrm>
            <a:off x="779489" y="2979864"/>
            <a:ext cx="2173573" cy="112691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0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nl-BE" sz="20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nl-BE" sz="20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Interdisciplinarity</a:t>
            </a:r>
          </a:p>
          <a:p>
            <a:pPr algn="ctr"/>
            <a:endParaRPr lang="nl-BE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nl-BE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45B5CC9-2C17-2C92-0BED-6CDA0C59D4C8}"/>
              </a:ext>
            </a:extLst>
          </p:cNvPr>
          <p:cNvGrpSpPr/>
          <p:nvPr/>
        </p:nvGrpSpPr>
        <p:grpSpPr>
          <a:xfrm>
            <a:off x="1866276" y="1412508"/>
            <a:ext cx="9526249" cy="1567356"/>
            <a:chOff x="1866276" y="1412508"/>
            <a:chExt cx="9526249" cy="15673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6BE31B4-D138-6B5D-B13D-6F80F807189A}"/>
                </a:ext>
              </a:extLst>
            </p:cNvPr>
            <p:cNvSpPr/>
            <p:nvPr/>
          </p:nvSpPr>
          <p:spPr>
            <a:xfrm>
              <a:off x="8747906" y="1412508"/>
              <a:ext cx="2644619" cy="880892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Response mode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39EE458-84E4-E322-1C33-C67C121B8CDC}"/>
                </a:ext>
              </a:extLst>
            </p:cNvPr>
            <p:cNvCxnSpPr>
              <a:cxnSpLocks/>
              <a:stCxn id="11" idx="0"/>
              <a:endCxn id="10" idx="1"/>
            </p:cNvCxnSpPr>
            <p:nvPr/>
          </p:nvCxnSpPr>
          <p:spPr>
            <a:xfrm flipV="1">
              <a:off x="1866276" y="1852954"/>
              <a:ext cx="6881630" cy="112691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B52349-4D14-764E-4F0C-045B13253DAA}"/>
                </a:ext>
              </a:extLst>
            </p:cNvPr>
            <p:cNvSpPr txBox="1"/>
            <p:nvPr/>
          </p:nvSpPr>
          <p:spPr>
            <a:xfrm rot="21109150">
              <a:off x="5127100" y="1840132"/>
              <a:ext cx="3075895" cy="2413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indent="0" algn="l">
                <a:buFont typeface="Arial" panose="020B0604020202020204" pitchFamily="34" charset="0"/>
                <a:buNone/>
              </a:pPr>
              <a:r>
                <a:rPr lang="nl-BE" sz="2400" b="1" dirty="0">
                  <a:solidFill>
                    <a:schemeClr val="accent4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+18.2%  </a:t>
              </a:r>
              <a:r>
                <a:rPr lang="nl-BE" dirty="0">
                  <a:solidFill>
                    <a:schemeClr val="accent4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(OR = 1.182***)</a:t>
              </a:r>
              <a:endParaRPr lang="en-GB" sz="2400" dirty="0">
                <a:solidFill>
                  <a:schemeClr val="accent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2A37D8C-96A6-8201-0AAC-DB9D87F5B3EB}"/>
              </a:ext>
            </a:extLst>
          </p:cNvPr>
          <p:cNvGrpSpPr/>
          <p:nvPr/>
        </p:nvGrpSpPr>
        <p:grpSpPr>
          <a:xfrm>
            <a:off x="2953062" y="2539419"/>
            <a:ext cx="8439463" cy="880892"/>
            <a:chOff x="2953062" y="2539419"/>
            <a:chExt cx="8439463" cy="88089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E658FB5-BDDB-1AA2-339E-A1D3C7CD5689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 flipV="1">
              <a:off x="2953062" y="2979865"/>
              <a:ext cx="5794844" cy="440446"/>
            </a:xfrm>
            <a:prstGeom prst="straightConnector1">
              <a:avLst/>
            </a:prstGeom>
            <a:ln w="38100">
              <a:solidFill>
                <a:schemeClr val="accent5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266FD7-FA61-D7B8-DAEB-CE3AF6F87438}"/>
                </a:ext>
              </a:extLst>
            </p:cNvPr>
            <p:cNvSpPr/>
            <p:nvPr/>
          </p:nvSpPr>
          <p:spPr>
            <a:xfrm>
              <a:off x="8747906" y="2539419"/>
              <a:ext cx="2644619" cy="880892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b="1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Dissemination</a:t>
              </a:r>
              <a:r>
                <a:rPr lang="nl-BE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mode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73D51D-94E3-C869-8E37-EF0B37522DD1}"/>
                </a:ext>
              </a:extLst>
            </p:cNvPr>
            <p:cNvSpPr txBox="1"/>
            <p:nvPr/>
          </p:nvSpPr>
          <p:spPr>
            <a:xfrm rot="21221907">
              <a:off x="5221727" y="2737384"/>
              <a:ext cx="3350936" cy="2898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nl-BE" sz="2400" b="1" dirty="0">
                  <a:solidFill>
                    <a:schemeClr val="accent5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-10.5%  </a:t>
              </a:r>
              <a:r>
                <a:rPr lang="nl-BE" dirty="0">
                  <a:solidFill>
                    <a:schemeClr val="accent5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(</a:t>
              </a:r>
              <a:r>
                <a:rPr lang="nl-BE" dirty="0">
                  <a:solidFill>
                    <a:schemeClr val="accent5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OR = 0.895***)</a:t>
              </a:r>
              <a:endParaRPr lang="en-GB" sz="2400" dirty="0">
                <a:solidFill>
                  <a:schemeClr val="accent5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0440259-2E20-4BA1-B675-0536E39F3E0F}"/>
              </a:ext>
            </a:extLst>
          </p:cNvPr>
          <p:cNvGrpSpPr/>
          <p:nvPr/>
        </p:nvGrpSpPr>
        <p:grpSpPr>
          <a:xfrm>
            <a:off x="1866276" y="4106779"/>
            <a:ext cx="9526249" cy="1567355"/>
            <a:chOff x="1866276" y="4106779"/>
            <a:chExt cx="9526249" cy="156735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8316C82-6594-5554-CD37-693BD7927A53}"/>
                </a:ext>
              </a:extLst>
            </p:cNvPr>
            <p:cNvCxnSpPr>
              <a:cxnSpLocks/>
              <a:stCxn id="11" idx="2"/>
              <a:endCxn id="16" idx="1"/>
            </p:cNvCxnSpPr>
            <p:nvPr/>
          </p:nvCxnSpPr>
          <p:spPr>
            <a:xfrm>
              <a:off x="1866276" y="4106779"/>
              <a:ext cx="6881630" cy="1126909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7926D3-E9C9-0BE6-D070-DC1F71218E9E}"/>
                </a:ext>
              </a:extLst>
            </p:cNvPr>
            <p:cNvSpPr/>
            <p:nvPr/>
          </p:nvSpPr>
          <p:spPr>
            <a:xfrm>
              <a:off x="8747906" y="4793242"/>
              <a:ext cx="2644619" cy="880892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Co-</a:t>
              </a:r>
              <a:r>
                <a:rPr lang="nl-BE" b="1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production</a:t>
              </a:r>
              <a:r>
                <a:rPr lang="nl-BE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mode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FB08EB-ABF0-BB7F-A862-D75A6D9F0A84}"/>
                </a:ext>
              </a:extLst>
            </p:cNvPr>
            <p:cNvSpPr txBox="1"/>
            <p:nvPr/>
          </p:nvSpPr>
          <p:spPr>
            <a:xfrm rot="586781">
              <a:off x="5522961" y="4490774"/>
              <a:ext cx="2670473" cy="3589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indent="0" algn="l">
                <a:buFont typeface="Arial" panose="020B0604020202020204" pitchFamily="34" charset="0"/>
                <a:buNone/>
              </a:pPr>
              <a:r>
                <a:rPr lang="nl-BE" sz="2400" b="1" dirty="0">
                  <a:solidFill>
                    <a:schemeClr val="accent4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+4.5% </a:t>
              </a:r>
              <a:r>
                <a:rPr lang="nl-BE" dirty="0">
                  <a:solidFill>
                    <a:schemeClr val="accent4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(OR = 1.045.)</a:t>
              </a:r>
              <a:endParaRPr lang="en-GB" sz="2400" dirty="0">
                <a:solidFill>
                  <a:schemeClr val="accent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388F25A-4D98-69F7-9637-70F09F334C80}"/>
              </a:ext>
            </a:extLst>
          </p:cNvPr>
          <p:cNvSpPr txBox="1"/>
          <p:nvPr/>
        </p:nvSpPr>
        <p:spPr>
          <a:xfrm>
            <a:off x="589612" y="5861756"/>
            <a:ext cx="10978500" cy="6230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nl-BE" sz="1600" b="1" i="1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l">
              <a:buFont typeface="Arial" panose="020B0604020202020204" pitchFamily="34" charset="0"/>
              <a:buNone/>
            </a:pP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OR = 1.182 means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every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1 unit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increase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interdisciplinarity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likelihood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engaging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mode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increases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BE" sz="1600" b="1" i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r>
              <a:rPr lang="nl-BE" sz="1600" b="1" i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18.2%.</a:t>
            </a:r>
            <a:endParaRPr lang="en-GB" sz="1600" b="1" i="1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DE2DCCE-3B5F-39A0-37A9-F72105C18344}"/>
              </a:ext>
            </a:extLst>
          </p:cNvPr>
          <p:cNvGrpSpPr/>
          <p:nvPr/>
        </p:nvGrpSpPr>
        <p:grpSpPr>
          <a:xfrm>
            <a:off x="2953062" y="3551485"/>
            <a:ext cx="8439463" cy="995739"/>
            <a:chOff x="2953062" y="3551485"/>
            <a:chExt cx="8439463" cy="99573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23F995-CD95-004B-DAA3-8E894603697E}"/>
                </a:ext>
              </a:extLst>
            </p:cNvPr>
            <p:cNvSpPr/>
            <p:nvPr/>
          </p:nvSpPr>
          <p:spPr>
            <a:xfrm>
              <a:off x="8747906" y="3666332"/>
              <a:ext cx="2644619" cy="880892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BE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Cooperation mode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3FCC84C-139A-E9E0-198D-4F6383124C9E}"/>
                </a:ext>
              </a:extLst>
            </p:cNvPr>
            <p:cNvSpPr txBox="1"/>
            <p:nvPr/>
          </p:nvSpPr>
          <p:spPr>
            <a:xfrm rot="217716">
              <a:off x="5561960" y="3551485"/>
              <a:ext cx="2670473" cy="3589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indent="0" algn="l">
                <a:buFont typeface="Arial" panose="020B0604020202020204" pitchFamily="34" charset="0"/>
                <a:buNone/>
              </a:pPr>
              <a:r>
                <a:rPr lang="nl-BE" sz="2400" b="1" dirty="0">
                  <a:solidFill>
                    <a:schemeClr val="accent4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+3.4% </a:t>
              </a:r>
              <a:r>
                <a:rPr lang="nl-BE" dirty="0">
                  <a:solidFill>
                    <a:schemeClr val="accent4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(OR = 1.034.)</a:t>
              </a:r>
              <a:endParaRPr lang="en-GB" sz="2400" dirty="0">
                <a:solidFill>
                  <a:schemeClr val="accent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FFC688A-569F-247E-F81D-0E1CF112F9F9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2953062" y="3664238"/>
              <a:ext cx="5794844" cy="44254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54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14FA69-1E3B-14B6-1C6E-B95451F43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20690C-8184-9CE5-8AD2-D361C3C44B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12</a:t>
            </a:fld>
            <a:endParaRPr lang="nl-BE" dirty="0">
              <a:latin typeface="Calibri Light" panose="020F03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E0C790E-A3C0-79AE-628C-ED4B6A126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212492"/>
              </p:ext>
            </p:extLst>
          </p:nvPr>
        </p:nvGraphicFramePr>
        <p:xfrm>
          <a:off x="623888" y="1689606"/>
          <a:ext cx="11068440" cy="126371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03119">
                  <a:extLst>
                    <a:ext uri="{9D8B030D-6E8A-4147-A177-3AD203B41FA5}">
                      <a16:colId xmlns:a16="http://schemas.microsoft.com/office/drawing/2014/main" val="1792122558"/>
                    </a:ext>
                  </a:extLst>
                </a:gridCol>
                <a:gridCol w="6675841">
                  <a:extLst>
                    <a:ext uri="{9D8B030D-6E8A-4147-A177-3AD203B41FA5}">
                      <a16:colId xmlns:a16="http://schemas.microsoft.com/office/drawing/2014/main" val="657110571"/>
                    </a:ext>
                  </a:extLst>
                </a:gridCol>
                <a:gridCol w="3689480">
                  <a:extLst>
                    <a:ext uri="{9D8B030D-6E8A-4147-A177-3AD203B41FA5}">
                      <a16:colId xmlns:a16="http://schemas.microsoft.com/office/drawing/2014/main" val="128093462"/>
                    </a:ext>
                  </a:extLst>
                </a:gridCol>
              </a:tblGrid>
              <a:tr h="524605">
                <a:tc gridSpan="2">
                  <a:txBody>
                    <a:bodyPr/>
                    <a:lstStyle/>
                    <a:p>
                      <a:r>
                        <a:rPr lang="nl-BE" dirty="0"/>
                        <a:t>Hypothesis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 err="1"/>
                        <a:t>Results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17252"/>
                  </a:ext>
                </a:extLst>
              </a:tr>
              <a:tr h="739113">
                <a:tc>
                  <a:txBody>
                    <a:bodyPr/>
                    <a:lstStyle/>
                    <a:p>
                      <a:r>
                        <a:rPr lang="nl-BE" b="1" dirty="0"/>
                        <a:t>1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0" i="1" dirty="0"/>
                        <a:t>Interdisciplinarity stimulates productive interactions.</a:t>
                      </a:r>
                      <a:endParaRPr lang="en-GB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b="1" dirty="0"/>
                        <a:t>It </a:t>
                      </a:r>
                      <a:r>
                        <a:rPr lang="nl-BE" b="1" dirty="0" err="1"/>
                        <a:t>depends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30646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2993EFD-A201-70BA-79C8-0D5BC51F7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623060"/>
              </p:ext>
            </p:extLst>
          </p:nvPr>
        </p:nvGraphicFramePr>
        <p:xfrm>
          <a:off x="623888" y="4879465"/>
          <a:ext cx="11068440" cy="136397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03119">
                  <a:extLst>
                    <a:ext uri="{9D8B030D-6E8A-4147-A177-3AD203B41FA5}">
                      <a16:colId xmlns:a16="http://schemas.microsoft.com/office/drawing/2014/main" val="1792122558"/>
                    </a:ext>
                  </a:extLst>
                </a:gridCol>
                <a:gridCol w="6675841">
                  <a:extLst>
                    <a:ext uri="{9D8B030D-6E8A-4147-A177-3AD203B41FA5}">
                      <a16:colId xmlns:a16="http://schemas.microsoft.com/office/drawing/2014/main" val="657110571"/>
                    </a:ext>
                  </a:extLst>
                </a:gridCol>
                <a:gridCol w="3689480">
                  <a:extLst>
                    <a:ext uri="{9D8B030D-6E8A-4147-A177-3AD203B41FA5}">
                      <a16:colId xmlns:a16="http://schemas.microsoft.com/office/drawing/2014/main" val="128093462"/>
                    </a:ext>
                  </a:extLst>
                </a:gridCol>
              </a:tblGrid>
              <a:tr h="1363974">
                <a:tc>
                  <a:txBody>
                    <a:bodyPr/>
                    <a:lstStyle/>
                    <a:p>
                      <a:r>
                        <a:rPr lang="nl-BE" b="1" dirty="0"/>
                        <a:t>3</a:t>
                      </a:r>
                      <a:endParaRPr lang="en-GB" b="1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b="0" i="1" dirty="0"/>
                        <a:t>Interdisciplinarity is especially conductive to productive interactions characterised by high goal specificity.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b="1" dirty="0" err="1"/>
                        <a:t>Supported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028839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31BFC62-F987-6D11-3448-DEE11A2A6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356260"/>
              </p:ext>
            </p:extLst>
          </p:nvPr>
        </p:nvGraphicFramePr>
        <p:xfrm>
          <a:off x="623887" y="3222690"/>
          <a:ext cx="11068440" cy="136397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703119">
                  <a:extLst>
                    <a:ext uri="{9D8B030D-6E8A-4147-A177-3AD203B41FA5}">
                      <a16:colId xmlns:a16="http://schemas.microsoft.com/office/drawing/2014/main" val="1792122558"/>
                    </a:ext>
                  </a:extLst>
                </a:gridCol>
                <a:gridCol w="6675841">
                  <a:extLst>
                    <a:ext uri="{9D8B030D-6E8A-4147-A177-3AD203B41FA5}">
                      <a16:colId xmlns:a16="http://schemas.microsoft.com/office/drawing/2014/main" val="657110571"/>
                    </a:ext>
                  </a:extLst>
                </a:gridCol>
                <a:gridCol w="3689480">
                  <a:extLst>
                    <a:ext uri="{9D8B030D-6E8A-4147-A177-3AD203B41FA5}">
                      <a16:colId xmlns:a16="http://schemas.microsoft.com/office/drawing/2014/main" val="128093462"/>
                    </a:ext>
                  </a:extLst>
                </a:gridCol>
              </a:tblGrid>
              <a:tr h="1363974">
                <a:tc>
                  <a:txBody>
                    <a:bodyPr/>
                    <a:lstStyle/>
                    <a:p>
                      <a:r>
                        <a:rPr lang="nl-BE" b="1" dirty="0"/>
                        <a:t>2</a:t>
                      </a:r>
                      <a:endParaRPr lang="en-GB" b="1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i="1" dirty="0"/>
                        <a:t>Interdisciplinarity is especially conducive to productive interactions involving bi or multidirectional knowledge flows.</a:t>
                      </a:r>
                      <a:endParaRPr lang="en-GB" b="0" i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BE" b="1" dirty="0" err="1"/>
                        <a:t>Supported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44716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63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6ADF42-4A8D-8775-94BC-87984AF6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Some</a:t>
            </a:r>
            <a:r>
              <a:rPr lang="nl-BE" dirty="0"/>
              <a:t> </a:t>
            </a:r>
            <a:r>
              <a:rPr lang="nl-BE" dirty="0" err="1"/>
              <a:t>takeaways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policy &amp; </a:t>
            </a:r>
            <a:r>
              <a:rPr lang="nl-BE" dirty="0" err="1"/>
              <a:t>practice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DA723-FCCB-51A4-A24F-850E668300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13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CF00AA-5263-7DAD-0642-E0290485E3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/>
            <a:r>
              <a:rPr lang="nl-BE" sz="2400" b="0" dirty="0" err="1"/>
              <a:t>Researchers</a:t>
            </a:r>
            <a:r>
              <a:rPr lang="nl-BE" sz="2400" b="0" dirty="0"/>
              <a:t> </a:t>
            </a:r>
            <a:r>
              <a:rPr lang="nl-BE" sz="2400" b="0" dirty="0" err="1"/>
              <a:t>who</a:t>
            </a:r>
            <a:r>
              <a:rPr lang="nl-BE" sz="2400" b="0" dirty="0"/>
              <a:t> cross </a:t>
            </a:r>
            <a:r>
              <a:rPr lang="nl-BE" sz="2400" b="0" dirty="0" err="1"/>
              <a:t>disciplinary</a:t>
            </a:r>
            <a:r>
              <a:rPr lang="nl-BE" sz="2400" b="0" dirty="0"/>
              <a:t> </a:t>
            </a:r>
            <a:r>
              <a:rPr lang="nl-BE" sz="2400" b="0" dirty="0" err="1"/>
              <a:t>boundaries</a:t>
            </a:r>
            <a:r>
              <a:rPr lang="nl-BE" sz="2400" b="0" dirty="0"/>
              <a:t> are </a:t>
            </a:r>
            <a:r>
              <a:rPr lang="nl-BE" sz="2400" b="0" dirty="0" err="1"/>
              <a:t>also</a:t>
            </a:r>
            <a:r>
              <a:rPr lang="nl-BE" sz="2400" b="0" dirty="0"/>
              <a:t> more </a:t>
            </a:r>
            <a:r>
              <a:rPr lang="nl-BE" sz="2400" b="0" dirty="0" err="1"/>
              <a:t>likely</a:t>
            </a:r>
            <a:r>
              <a:rPr lang="nl-BE" sz="2400" b="0" dirty="0"/>
              <a:t> </a:t>
            </a:r>
            <a:r>
              <a:rPr lang="nl-BE" sz="2400" b="0" dirty="0" err="1"/>
              <a:t>to</a:t>
            </a:r>
            <a:r>
              <a:rPr lang="nl-BE" sz="2400" b="0" dirty="0"/>
              <a:t> </a:t>
            </a:r>
            <a:r>
              <a:rPr lang="nl-BE" sz="2400" b="0" dirty="0" err="1"/>
              <a:t>engage</a:t>
            </a:r>
            <a:r>
              <a:rPr lang="nl-BE" sz="2400" b="0" dirty="0"/>
              <a:t> </a:t>
            </a:r>
            <a:r>
              <a:rPr lang="nl-BE" sz="2400" b="0" dirty="0" err="1"/>
              <a:t>with</a:t>
            </a:r>
            <a:r>
              <a:rPr lang="nl-BE" sz="2400" b="0" dirty="0"/>
              <a:t> non-</a:t>
            </a:r>
            <a:r>
              <a:rPr lang="nl-BE" sz="2400" b="0" dirty="0" err="1"/>
              <a:t>academic</a:t>
            </a:r>
            <a:r>
              <a:rPr lang="nl-BE" sz="2400" b="0" dirty="0"/>
              <a:t> </a:t>
            </a:r>
            <a:r>
              <a:rPr lang="nl-BE" sz="2400" b="0" dirty="0" err="1"/>
              <a:t>organisations</a:t>
            </a:r>
            <a:r>
              <a:rPr lang="nl-BE" sz="2400" b="0" dirty="0"/>
              <a:t>.</a:t>
            </a:r>
          </a:p>
          <a:p>
            <a:pPr marL="0" indent="0" algn="just">
              <a:buNone/>
            </a:pPr>
            <a:endParaRPr lang="nl-BE" sz="2400" b="0" dirty="0"/>
          </a:p>
          <a:p>
            <a:pPr algn="just"/>
            <a:r>
              <a:rPr lang="nl-BE" sz="2400" dirty="0"/>
              <a:t>Policy:</a:t>
            </a:r>
            <a:r>
              <a:rPr lang="nl-BE" sz="2400" b="0" dirty="0"/>
              <a:t> </a:t>
            </a:r>
            <a:r>
              <a:rPr lang="nl-BE" sz="2400" b="0" dirty="0" err="1"/>
              <a:t>This</a:t>
            </a:r>
            <a:r>
              <a:rPr lang="nl-BE" sz="2400" b="0" dirty="0"/>
              <a:t> </a:t>
            </a:r>
            <a:r>
              <a:rPr lang="nl-BE" sz="2400" b="0" dirty="0" err="1"/>
              <a:t>suggests</a:t>
            </a:r>
            <a:r>
              <a:rPr lang="nl-BE" sz="2400" b="0" dirty="0"/>
              <a:t> </a:t>
            </a:r>
            <a:r>
              <a:rPr lang="nl-BE" sz="2400" b="0" dirty="0" err="1"/>
              <a:t>that</a:t>
            </a:r>
            <a:r>
              <a:rPr lang="nl-BE" sz="2400" b="0" dirty="0"/>
              <a:t> </a:t>
            </a:r>
            <a:r>
              <a:rPr lang="nl-BE" sz="2400" b="0" dirty="0" err="1"/>
              <a:t>the</a:t>
            </a:r>
            <a:r>
              <a:rPr lang="nl-BE" sz="2400" b="0" dirty="0"/>
              <a:t> </a:t>
            </a:r>
            <a:r>
              <a:rPr lang="nl-BE" sz="2400" b="0" dirty="0" err="1"/>
              <a:t>practice</a:t>
            </a:r>
            <a:r>
              <a:rPr lang="nl-BE" sz="2400" b="0" dirty="0"/>
              <a:t> of </a:t>
            </a:r>
            <a:r>
              <a:rPr lang="nl-BE" sz="2400" b="0" dirty="0" err="1"/>
              <a:t>interdisciplinarity</a:t>
            </a:r>
            <a:r>
              <a:rPr lang="nl-BE" sz="2400" b="0" dirty="0"/>
              <a:t> </a:t>
            </a:r>
            <a:r>
              <a:rPr lang="nl-BE" sz="2400" b="0" dirty="0" err="1"/>
              <a:t>should</a:t>
            </a:r>
            <a:r>
              <a:rPr lang="nl-BE" sz="2400" b="0" dirty="0"/>
              <a:t> </a:t>
            </a:r>
            <a:r>
              <a:rPr lang="nl-BE" sz="2400" b="0" dirty="0" err="1"/>
              <a:t>be</a:t>
            </a:r>
            <a:r>
              <a:rPr lang="nl-BE" sz="2400" b="0" dirty="0"/>
              <a:t> </a:t>
            </a:r>
            <a:r>
              <a:rPr lang="nl-BE" sz="2400" b="0" dirty="0" err="1"/>
              <a:t>encouraged</a:t>
            </a:r>
            <a:r>
              <a:rPr lang="nl-BE" sz="2400" b="0" dirty="0"/>
              <a:t>:</a:t>
            </a:r>
          </a:p>
          <a:p>
            <a:pPr lvl="1" algn="just"/>
            <a:r>
              <a:rPr lang="nl-BE" dirty="0" err="1"/>
              <a:t>To</a:t>
            </a:r>
            <a:r>
              <a:rPr lang="nl-BE" dirty="0"/>
              <a:t> help </a:t>
            </a:r>
            <a:r>
              <a:rPr lang="nl-BE" dirty="0" err="1"/>
              <a:t>researchers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comfortable</a:t>
            </a:r>
            <a:r>
              <a:rPr lang="nl-BE" dirty="0"/>
              <a:t> </a:t>
            </a:r>
            <a:r>
              <a:rPr lang="nl-BE" dirty="0" err="1"/>
              <a:t>outside</a:t>
            </a:r>
            <a:r>
              <a:rPr lang="nl-BE" dirty="0"/>
              <a:t> of </a:t>
            </a:r>
            <a:r>
              <a:rPr lang="nl-BE" dirty="0" err="1"/>
              <a:t>their</a:t>
            </a:r>
            <a:r>
              <a:rPr lang="nl-BE" dirty="0"/>
              <a:t> comfort zone</a:t>
            </a:r>
            <a:r>
              <a:rPr lang="nl-BE" sz="1800" dirty="0"/>
              <a:t> </a:t>
            </a:r>
            <a:r>
              <a:rPr lang="nl-BE" sz="1800" i="1" dirty="0"/>
              <a:t>(bi-</a:t>
            </a:r>
            <a:r>
              <a:rPr lang="nl-BE" sz="1800" i="1" dirty="0" err="1"/>
              <a:t>directionality</a:t>
            </a:r>
            <a:r>
              <a:rPr lang="nl-BE" sz="1800" i="1" dirty="0"/>
              <a:t>)</a:t>
            </a:r>
          </a:p>
          <a:p>
            <a:pPr lvl="1" algn="just"/>
            <a:r>
              <a:rPr lang="nl-BE" dirty="0" err="1"/>
              <a:t>To</a:t>
            </a:r>
            <a:r>
              <a:rPr lang="nl-BE" dirty="0"/>
              <a:t> support a </a:t>
            </a:r>
            <a:r>
              <a:rPr lang="nl-BE" dirty="0" err="1"/>
              <a:t>continued</a:t>
            </a:r>
            <a:r>
              <a:rPr lang="nl-BE" dirty="0"/>
              <a:t> research focus on </a:t>
            </a:r>
            <a:r>
              <a:rPr lang="nl-BE" dirty="0" err="1"/>
              <a:t>societal</a:t>
            </a:r>
            <a:r>
              <a:rPr lang="nl-BE" dirty="0"/>
              <a:t> </a:t>
            </a:r>
            <a:r>
              <a:rPr lang="nl-BE" dirty="0" err="1"/>
              <a:t>relevance</a:t>
            </a:r>
            <a:r>
              <a:rPr lang="nl-BE" sz="1800" dirty="0"/>
              <a:t> </a:t>
            </a:r>
            <a:r>
              <a:rPr lang="nl-BE" sz="1800" i="1" dirty="0"/>
              <a:t>(goal </a:t>
            </a:r>
            <a:r>
              <a:rPr lang="nl-BE" sz="1800" i="1" dirty="0" err="1"/>
              <a:t>specificity</a:t>
            </a:r>
            <a:r>
              <a:rPr lang="nl-BE" sz="1800" i="1" dirty="0"/>
              <a:t>)</a:t>
            </a:r>
          </a:p>
          <a:p>
            <a:pPr lvl="1" algn="just"/>
            <a:endParaRPr lang="nl-BE" sz="1800" i="1" dirty="0"/>
          </a:p>
          <a:p>
            <a:pPr algn="just"/>
            <a:r>
              <a:rPr lang="nl-BE" sz="2400" dirty="0"/>
              <a:t>Non-</a:t>
            </a:r>
            <a:r>
              <a:rPr lang="nl-BE" sz="2400" dirty="0" err="1"/>
              <a:t>academic</a:t>
            </a:r>
            <a:r>
              <a:rPr lang="nl-BE" sz="2400" dirty="0"/>
              <a:t> </a:t>
            </a:r>
            <a:r>
              <a:rPr lang="nl-BE" sz="2400" dirty="0" err="1"/>
              <a:t>organisations</a:t>
            </a:r>
            <a:r>
              <a:rPr lang="nl-BE" sz="2400" b="0" dirty="0"/>
              <a:t>: </a:t>
            </a:r>
            <a:r>
              <a:rPr lang="nl-BE" sz="2400" b="0" dirty="0" err="1"/>
              <a:t>Interdisciplinary</a:t>
            </a:r>
            <a:r>
              <a:rPr lang="nl-BE" sz="2400" b="0" dirty="0"/>
              <a:t> </a:t>
            </a:r>
            <a:r>
              <a:rPr lang="nl-BE" sz="2400" b="0" dirty="0" err="1"/>
              <a:t>researchers</a:t>
            </a:r>
            <a:r>
              <a:rPr lang="nl-BE" sz="2400" b="0" dirty="0"/>
              <a:t> as </a:t>
            </a:r>
            <a:r>
              <a:rPr lang="nl-BE" sz="2400" b="0" dirty="0" err="1"/>
              <a:t>ideal</a:t>
            </a:r>
            <a:r>
              <a:rPr lang="nl-BE" sz="2400" b="0" dirty="0"/>
              <a:t> </a:t>
            </a:r>
            <a:r>
              <a:rPr lang="nl-BE" sz="2400" b="0" dirty="0" err="1"/>
              <a:t>academic</a:t>
            </a:r>
            <a:r>
              <a:rPr lang="nl-BE" sz="2400" b="0" dirty="0"/>
              <a:t> partners </a:t>
            </a:r>
            <a:r>
              <a:rPr lang="nl-BE" sz="2400" b="0" dirty="0" err="1"/>
              <a:t>due</a:t>
            </a:r>
            <a:r>
              <a:rPr lang="nl-BE" sz="2400" b="0" dirty="0"/>
              <a:t> </a:t>
            </a:r>
            <a:r>
              <a:rPr lang="nl-BE" sz="2400" b="0" dirty="0" err="1"/>
              <a:t>to</a:t>
            </a:r>
            <a:r>
              <a:rPr lang="nl-BE" sz="2400" b="0" dirty="0"/>
              <a:t> </a:t>
            </a:r>
            <a:r>
              <a:rPr lang="nl-BE" sz="2400" b="0" dirty="0" err="1"/>
              <a:t>their</a:t>
            </a:r>
            <a:r>
              <a:rPr lang="nl-BE" sz="2400" b="0" dirty="0"/>
              <a:t> </a:t>
            </a:r>
            <a:r>
              <a:rPr lang="nl-BE" sz="2400" b="0" dirty="0" err="1"/>
              <a:t>collaborative</a:t>
            </a:r>
            <a:r>
              <a:rPr lang="nl-BE" sz="2400" b="0" dirty="0"/>
              <a:t> </a:t>
            </a:r>
            <a:r>
              <a:rPr lang="nl-BE" sz="2400" b="0" dirty="0" err="1"/>
              <a:t>capacity</a:t>
            </a:r>
            <a:r>
              <a:rPr lang="nl-BE" sz="2400" b="0" dirty="0"/>
              <a:t> </a:t>
            </a:r>
            <a:r>
              <a:rPr lang="nl-BE" sz="2400" b="0" dirty="0" err="1"/>
              <a:t>and</a:t>
            </a:r>
            <a:r>
              <a:rPr lang="nl-BE" sz="2400" b="0" dirty="0"/>
              <a:t> focus on </a:t>
            </a:r>
            <a:r>
              <a:rPr lang="nl-BE" sz="2400" b="0" dirty="0" err="1"/>
              <a:t>applying</a:t>
            </a:r>
            <a:r>
              <a:rPr lang="nl-BE" sz="2400" b="0" dirty="0"/>
              <a:t> </a:t>
            </a:r>
            <a:r>
              <a:rPr lang="nl-BE" sz="2400" b="0" dirty="0" err="1"/>
              <a:t>knowlegde</a:t>
            </a:r>
            <a:r>
              <a:rPr lang="nl-BE" sz="2400" b="0" dirty="0"/>
              <a:t> </a:t>
            </a:r>
            <a:r>
              <a:rPr lang="nl-BE" sz="2400" b="0" dirty="0" err="1"/>
              <a:t>to</a:t>
            </a:r>
            <a:r>
              <a:rPr lang="nl-BE" sz="2400" b="0" dirty="0"/>
              <a:t> real-</a:t>
            </a:r>
            <a:r>
              <a:rPr lang="nl-BE" sz="2400" b="0" dirty="0" err="1"/>
              <a:t>world</a:t>
            </a:r>
            <a:r>
              <a:rPr lang="nl-BE" sz="2400" b="0" dirty="0"/>
              <a:t> </a:t>
            </a:r>
            <a:r>
              <a:rPr lang="nl-BE" sz="2400" b="0" dirty="0" err="1"/>
              <a:t>problem</a:t>
            </a:r>
            <a:r>
              <a:rPr lang="nl-BE" sz="2400" b="0" dirty="0"/>
              <a:t>?</a:t>
            </a:r>
          </a:p>
          <a:p>
            <a:pPr marL="360362" lvl="1" indent="0" algn="just">
              <a:buNone/>
            </a:pPr>
            <a:endParaRPr lang="nl-BE" sz="1800" i="1" dirty="0"/>
          </a:p>
          <a:p>
            <a:endParaRPr lang="nl-BE" sz="2200" i="1" dirty="0"/>
          </a:p>
          <a:p>
            <a:endParaRPr lang="nl-BE" sz="2200" i="1" dirty="0"/>
          </a:p>
          <a:p>
            <a:pPr marL="360362" lvl="1" indent="0">
              <a:buNone/>
            </a:pPr>
            <a:endParaRPr lang="en-GB" dirty="0"/>
          </a:p>
          <a:p>
            <a:pPr marL="360362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67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AD55C-8E8B-B254-C190-CD4094E2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3ADAF38-CE8D-47A3-E0C8-A04A30BA2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Measuring</a:t>
            </a:r>
            <a:r>
              <a:rPr lang="nl-BE" dirty="0"/>
              <a:t> </a:t>
            </a:r>
            <a:r>
              <a:rPr lang="nl-BE" dirty="0" err="1"/>
              <a:t>interdisciplinarity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5C857-38EC-06FD-4699-150D9EAC36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14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2A78F-1C62-FEEC-0443-6DCBC4ECBA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nl-BE" b="1" dirty="0"/>
              <a:t>Hill </a:t>
            </a:r>
            <a:r>
              <a:rPr lang="nl-BE" b="1" dirty="0" err="1"/>
              <a:t>diversity</a:t>
            </a:r>
            <a:r>
              <a:rPr lang="nl-BE" b="1" dirty="0"/>
              <a:t> score: </a:t>
            </a:r>
            <a:r>
              <a:rPr lang="en-GB" b="0" dirty="0"/>
              <a:t>measures how interdisciplinary a researcher’s work is, based on the spread of their publications across different disciplines.</a:t>
            </a:r>
          </a:p>
          <a:p>
            <a:pPr algn="just"/>
            <a:endParaRPr lang="en-GB" b="0" dirty="0"/>
          </a:p>
          <a:p>
            <a:pPr algn="just"/>
            <a:r>
              <a:rPr lang="nl-BE" dirty="0" err="1"/>
              <a:t>Two</a:t>
            </a:r>
            <a:r>
              <a:rPr lang="nl-BE" dirty="0"/>
              <a:t> </a:t>
            </a:r>
            <a:r>
              <a:rPr lang="nl-BE" dirty="0" err="1"/>
              <a:t>dimensions</a:t>
            </a:r>
            <a:r>
              <a:rPr lang="nl-BE" dirty="0"/>
              <a:t>:</a:t>
            </a:r>
          </a:p>
          <a:p>
            <a:pPr lvl="1" algn="just"/>
            <a:r>
              <a:rPr lang="nl-BE" sz="2600" i="1" dirty="0" err="1"/>
              <a:t>Variety</a:t>
            </a:r>
            <a:r>
              <a:rPr lang="nl-BE" sz="2600" i="1" dirty="0"/>
              <a:t>: </a:t>
            </a:r>
            <a:r>
              <a:rPr lang="nl-BE" sz="2600" dirty="0" err="1"/>
              <a:t>the</a:t>
            </a:r>
            <a:r>
              <a:rPr lang="nl-BE" sz="2600" dirty="0"/>
              <a:t> </a:t>
            </a:r>
            <a:r>
              <a:rPr lang="nl-BE" sz="2600" dirty="0" err="1"/>
              <a:t>number</a:t>
            </a:r>
            <a:r>
              <a:rPr lang="nl-BE" sz="2600" dirty="0"/>
              <a:t> of different disciplines in </a:t>
            </a:r>
            <a:r>
              <a:rPr lang="nl-BE" sz="2600" dirty="0" err="1"/>
              <a:t>which</a:t>
            </a:r>
            <a:r>
              <a:rPr lang="nl-BE" sz="2600" dirty="0"/>
              <a:t> a researcher has </a:t>
            </a:r>
            <a:r>
              <a:rPr lang="nl-BE" sz="2600" dirty="0" err="1"/>
              <a:t>published</a:t>
            </a:r>
            <a:endParaRPr lang="nl-BE" sz="2600" dirty="0"/>
          </a:p>
          <a:p>
            <a:pPr lvl="1" algn="just"/>
            <a:r>
              <a:rPr lang="nl-BE" sz="2600" i="1" dirty="0" err="1"/>
              <a:t>Evenness</a:t>
            </a:r>
            <a:r>
              <a:rPr lang="nl-BE" sz="2600" i="1" dirty="0"/>
              <a:t>: </a:t>
            </a:r>
            <a:r>
              <a:rPr lang="nl-BE" sz="2600" dirty="0" err="1"/>
              <a:t>how</a:t>
            </a:r>
            <a:r>
              <a:rPr lang="nl-BE" sz="2600" dirty="0"/>
              <a:t> </a:t>
            </a:r>
            <a:r>
              <a:rPr lang="nl-BE" sz="2600" dirty="0" err="1"/>
              <a:t>equally</a:t>
            </a:r>
            <a:r>
              <a:rPr lang="nl-BE" sz="2600" dirty="0"/>
              <a:t> a </a:t>
            </a:r>
            <a:r>
              <a:rPr lang="nl-BE" sz="2600" dirty="0" err="1"/>
              <a:t>researcher’s</a:t>
            </a:r>
            <a:r>
              <a:rPr lang="nl-BE" sz="2600" dirty="0"/>
              <a:t> </a:t>
            </a:r>
            <a:r>
              <a:rPr lang="nl-BE" sz="2600" dirty="0" err="1"/>
              <a:t>publications</a:t>
            </a:r>
            <a:r>
              <a:rPr lang="nl-BE" sz="2600" dirty="0"/>
              <a:t> are </a:t>
            </a:r>
            <a:r>
              <a:rPr lang="nl-BE" sz="2600" dirty="0" err="1"/>
              <a:t>distributed</a:t>
            </a:r>
            <a:r>
              <a:rPr lang="nl-BE" sz="2600" dirty="0"/>
              <a:t> </a:t>
            </a:r>
            <a:r>
              <a:rPr lang="nl-BE" sz="2600" dirty="0" err="1"/>
              <a:t>across</a:t>
            </a:r>
            <a:r>
              <a:rPr lang="nl-BE" sz="2600" dirty="0"/>
              <a:t> </a:t>
            </a:r>
            <a:r>
              <a:rPr lang="nl-BE" sz="2600" dirty="0" err="1"/>
              <a:t>those</a:t>
            </a:r>
            <a:r>
              <a:rPr lang="nl-BE" sz="2600" dirty="0"/>
              <a:t> disciplines</a:t>
            </a:r>
          </a:p>
          <a:p>
            <a:pPr marL="360362" lvl="1" indent="0" algn="just">
              <a:buNone/>
            </a:pPr>
            <a:endParaRPr lang="en-GB" b="1" dirty="0"/>
          </a:p>
          <a:p>
            <a:pPr algn="just"/>
            <a:r>
              <a:rPr lang="en-US" b="0" dirty="0"/>
              <a:t>Discipline(s) of a publication are based on the </a:t>
            </a:r>
            <a:r>
              <a:rPr lang="en-US" b="1" dirty="0"/>
              <a:t>cognitive classification.</a:t>
            </a:r>
          </a:p>
          <a:p>
            <a:pPr marL="0" indent="0" algn="just">
              <a:buNone/>
            </a:pPr>
            <a:endParaRPr lang="en-US" b="0" dirty="0"/>
          </a:p>
          <a:p>
            <a:pPr algn="just"/>
            <a:r>
              <a:rPr lang="nl-BE" b="0" dirty="0" err="1"/>
              <a:t>Computed</a:t>
            </a:r>
            <a:r>
              <a:rPr lang="nl-BE" b="0" dirty="0"/>
              <a:t> at </a:t>
            </a:r>
            <a:r>
              <a:rPr lang="nl-BE" dirty="0"/>
              <a:t>researcher level (2017-2022), </a:t>
            </a:r>
            <a:r>
              <a:rPr lang="nl-BE" b="0" dirty="0" err="1"/>
              <a:t>based</a:t>
            </a:r>
            <a:r>
              <a:rPr lang="nl-BE" b="0" dirty="0"/>
              <a:t> on </a:t>
            </a:r>
            <a:r>
              <a:rPr lang="nl-BE" b="0" dirty="0" err="1"/>
              <a:t>publications</a:t>
            </a:r>
            <a:r>
              <a:rPr lang="nl-BE" b="0" dirty="0"/>
              <a:t> </a:t>
            </a:r>
            <a:r>
              <a:rPr lang="nl-BE" b="0" dirty="0" err="1"/>
              <a:t>indexed</a:t>
            </a:r>
            <a:r>
              <a:rPr lang="nl-BE" b="0" dirty="0"/>
              <a:t> in </a:t>
            </a:r>
            <a:r>
              <a:rPr lang="nl-BE" b="0" dirty="0" err="1"/>
              <a:t>the</a:t>
            </a:r>
            <a:r>
              <a:rPr lang="nl-BE" b="0" dirty="0"/>
              <a:t> </a:t>
            </a:r>
            <a:r>
              <a:rPr lang="en-GB" sz="2800" b="0" dirty="0"/>
              <a:t>Flemish Academic Bibliographic Database for the Social Sciences and Humanities (VABB-SHW).</a:t>
            </a:r>
            <a:endParaRPr lang="en-GB" b="0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378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2FFF76-100D-F7D1-7FEE-9856B3D995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547225" y="6338888"/>
            <a:ext cx="2644775" cy="365125"/>
          </a:xfrm>
        </p:spPr>
        <p:txBody>
          <a:bodyPr/>
          <a:lstStyle/>
          <a:p>
            <a:fld id="{E038E271-308C-2E46-A3EC-56326F9084CC}" type="slidenum">
              <a:rPr lang="nl-BE" smtClean="0"/>
              <a:pPr/>
              <a:t>15</a:t>
            </a:fld>
            <a:endParaRPr lang="nl-BE" dirty="0">
              <a:latin typeface="Calibri Light" panose="020F0302020204030204" pitchFamily="34" charset="0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4233321-CB3E-0785-0535-60F42A744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972680"/>
              </p:ext>
            </p:extLst>
          </p:nvPr>
        </p:nvGraphicFramePr>
        <p:xfrm>
          <a:off x="194931" y="126151"/>
          <a:ext cx="11802138" cy="6540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967">
                  <a:extLst>
                    <a:ext uri="{9D8B030D-6E8A-4147-A177-3AD203B41FA5}">
                      <a16:colId xmlns:a16="http://schemas.microsoft.com/office/drawing/2014/main" val="3489272516"/>
                    </a:ext>
                  </a:extLst>
                </a:gridCol>
                <a:gridCol w="1850065">
                  <a:extLst>
                    <a:ext uri="{9D8B030D-6E8A-4147-A177-3AD203B41FA5}">
                      <a16:colId xmlns:a16="http://schemas.microsoft.com/office/drawing/2014/main" val="4092322526"/>
                    </a:ext>
                  </a:extLst>
                </a:gridCol>
                <a:gridCol w="1743739">
                  <a:extLst>
                    <a:ext uri="{9D8B030D-6E8A-4147-A177-3AD203B41FA5}">
                      <a16:colId xmlns:a16="http://schemas.microsoft.com/office/drawing/2014/main" val="3197480122"/>
                    </a:ext>
                  </a:extLst>
                </a:gridCol>
                <a:gridCol w="1941548">
                  <a:extLst>
                    <a:ext uri="{9D8B030D-6E8A-4147-A177-3AD203B41FA5}">
                      <a16:colId xmlns:a16="http://schemas.microsoft.com/office/drawing/2014/main" val="2937895924"/>
                    </a:ext>
                  </a:extLst>
                </a:gridCol>
                <a:gridCol w="4143819">
                  <a:extLst>
                    <a:ext uri="{9D8B030D-6E8A-4147-A177-3AD203B41FA5}">
                      <a16:colId xmlns:a16="http://schemas.microsoft.com/office/drawing/2014/main" val="663762208"/>
                    </a:ext>
                  </a:extLst>
                </a:gridCol>
              </a:tblGrid>
              <a:tr h="694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kern="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2000" kern="0" dirty="0" err="1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ctivity</a:t>
                      </a:r>
                      <a:endParaRPr lang="en-GB" sz="200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Knowledge flow</a:t>
                      </a:r>
                      <a:endParaRPr lang="en-GB" sz="200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Goal </a:t>
                      </a:r>
                      <a:r>
                        <a:rPr lang="nl-BE" sz="2000" kern="100" dirty="0" err="1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en-GB" sz="200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kern="1200" dirty="0">
                          <a:effectLst/>
                          <a:latin typeface="+mj-lt"/>
                        </a:rPr>
                        <a:t>Mode</a:t>
                      </a:r>
                      <a:endParaRPr lang="en-GB" sz="200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Definition</a:t>
                      </a:r>
                      <a:endParaRPr lang="en-GB" sz="200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/>
                </a:tc>
                <a:extLst>
                  <a:ext uri="{0D108BD9-81ED-4DB2-BD59-A6C34878D82A}">
                    <a16:rowId xmlns:a16="http://schemas.microsoft.com/office/drawing/2014/main" val="2343812452"/>
                  </a:ext>
                </a:extLst>
              </a:tr>
              <a:tr h="469681"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Consultancy &amp; </a:t>
                      </a:r>
                      <a:r>
                        <a:rPr lang="nl-BE" sz="2000" b="0" kern="100" dirty="0" err="1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technical</a:t>
                      </a: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0" kern="100" dirty="0" err="1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advice</a:t>
                      </a:r>
                      <a:endParaRPr lang="en-GB" sz="2000" b="0" kern="100" dirty="0">
                        <a:solidFill>
                          <a:schemeClr val="accent6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Unidirectional</a:t>
                      </a: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High</a:t>
                      </a: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1" kern="1200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RESPONSE</a:t>
                      </a:r>
                      <a:endParaRPr lang="en-GB" sz="2000" b="1" kern="100" dirty="0">
                        <a:solidFill>
                          <a:schemeClr val="accent6"/>
                        </a:solidFill>
                        <a:effectLst/>
                        <a:latin typeface="+mj-lt"/>
                      </a:endParaRP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solidFill>
                            <a:schemeClr val="accent6"/>
                          </a:solidFill>
                          <a:latin typeface="+mn-lt"/>
                          <a:ea typeface="Aptos" panose="020B0004020202020204" pitchFamily="34" charset="0"/>
                        </a:rPr>
                        <a:t>Activities in which academic researchers transfer or generate new knowledge in response to the needs of non-academic stakeholders</a:t>
                      </a: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793995"/>
                  </a:ext>
                </a:extLst>
              </a:tr>
              <a:tr h="469681"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Contract research</a:t>
                      </a: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Unidirectional</a:t>
                      </a:r>
                      <a:endParaRPr lang="en-GB" sz="2000" b="0" kern="100" dirty="0">
                        <a:solidFill>
                          <a:schemeClr val="accent6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High</a:t>
                      </a:r>
                      <a:endParaRPr lang="en-GB" sz="2000" b="0" kern="100" dirty="0">
                        <a:solidFill>
                          <a:schemeClr val="accent6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141950"/>
                  </a:ext>
                </a:extLst>
              </a:tr>
              <a:tr h="469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200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Training</a:t>
                      </a:r>
                      <a:endParaRPr lang="en-GB" sz="2000" b="0" kern="100" dirty="0">
                        <a:solidFill>
                          <a:schemeClr val="accent6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Unidirectional</a:t>
                      </a: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</a:rPr>
                        <a:t>High</a:t>
                      </a:r>
                    </a:p>
                  </a:txBody>
                  <a:tcPr marL="44309" marR="44309" marT="0" marB="0"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72573"/>
                  </a:ext>
                </a:extLst>
              </a:tr>
              <a:tr h="704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kern="1200" dirty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Books written for general audiences</a:t>
                      </a:r>
                      <a:endParaRPr lang="en-GB" sz="2000" b="0" kern="100" dirty="0">
                        <a:solidFill>
                          <a:schemeClr val="accent2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4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Unidirectional</a:t>
                      </a:r>
                      <a:endParaRPr lang="en-GB" sz="2000" b="0" kern="100" dirty="0">
                        <a:solidFill>
                          <a:schemeClr val="accent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Low</a:t>
                      </a:r>
                      <a:endParaRPr lang="en-GB" sz="2000" b="0" kern="100" dirty="0">
                        <a:solidFill>
                          <a:schemeClr val="accent2"/>
                        </a:solidFill>
                        <a:effectLst/>
                        <a:latin typeface="+mj-lt"/>
                      </a:endParaRPr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DISSEMINATION</a:t>
                      </a:r>
                      <a:endParaRPr lang="en-GB" sz="2000" b="1" kern="100" dirty="0">
                        <a:solidFill>
                          <a:schemeClr val="accent2"/>
                        </a:solidFill>
                        <a:effectLst/>
                        <a:latin typeface="+mj-lt"/>
                      </a:endParaRPr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solidFill>
                            <a:schemeClr val="accent2"/>
                          </a:solidFill>
                          <a:ea typeface="Aptos" panose="020B0004020202020204" pitchFamily="34" charset="0"/>
                        </a:rPr>
                        <a:t>B</a:t>
                      </a:r>
                      <a:r>
                        <a:rPr lang="en-GB" sz="2000" i="1" dirty="0">
                          <a:solidFill>
                            <a:schemeClr val="accent2"/>
                          </a:solidFill>
                          <a:effectLst/>
                          <a:ea typeface="Aptos" panose="020B0004020202020204" pitchFamily="34" charset="0"/>
                        </a:rPr>
                        <a:t>road public sharing of research results, aimed either at professionals or at communication of public utility </a:t>
                      </a:r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570020"/>
                  </a:ext>
                </a:extLst>
              </a:tr>
              <a:tr h="704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200" dirty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Publications</a:t>
                      </a:r>
                      <a:endParaRPr lang="en-GB" sz="2000" b="0" kern="100" dirty="0">
                        <a:solidFill>
                          <a:schemeClr val="accent2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000" b="0" kern="100" dirty="0" err="1">
                          <a:solidFill>
                            <a:schemeClr val="accent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Unidirectional</a:t>
                      </a:r>
                      <a:endParaRPr lang="en-GB" dirty="0"/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000" b="0" kern="100" dirty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Low</a:t>
                      </a:r>
                      <a:endParaRPr lang="en-GB" dirty="0"/>
                    </a:p>
                  </a:txBody>
                  <a:tcPr marL="44309" marR="44309" marT="0" marB="0">
                    <a:solidFill>
                      <a:schemeClr val="accent4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207310"/>
                  </a:ext>
                </a:extLst>
              </a:tr>
              <a:tr h="1409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200" dirty="0" err="1">
                          <a:effectLst/>
                          <a:latin typeface="+mj-lt"/>
                        </a:rPr>
                        <a:t>Cooperative</a:t>
                      </a:r>
                      <a:r>
                        <a:rPr lang="nl-BE" sz="2000" b="0" kern="1200" dirty="0">
                          <a:effectLst/>
                          <a:latin typeface="+mj-lt"/>
                        </a:rPr>
                        <a:t> </a:t>
                      </a:r>
                      <a:r>
                        <a:rPr lang="nl-BE" sz="2000" b="0" kern="1200" dirty="0" err="1">
                          <a:effectLst/>
                          <a:latin typeface="+mj-lt"/>
                        </a:rPr>
                        <a:t>networks</a:t>
                      </a:r>
                      <a:endParaRPr lang="en-GB" sz="2000" b="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tx2">
                        <a:lumMod val="25000"/>
                        <a:lumOff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 err="1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Bidirectional</a:t>
                      </a:r>
                      <a:endParaRPr lang="en-GB" sz="2000" b="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tx2">
                        <a:lumMod val="25000"/>
                        <a:lumOff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GB" sz="2000" b="0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tx2">
                        <a:lumMod val="25000"/>
                        <a:lumOff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 dirty="0">
                          <a:effectLst/>
                          <a:latin typeface="+mj-lt"/>
                        </a:rPr>
                        <a:t>COOPERATION</a:t>
                      </a:r>
                      <a:endParaRPr lang="en-GB" sz="2000" b="1" kern="100" dirty="0"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tx2">
                        <a:lumMod val="25000"/>
                        <a:lumOff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latin typeface="+mn-lt"/>
                          <a:ea typeface="Aptos" panose="020B0004020202020204" pitchFamily="34" charset="0"/>
                        </a:rPr>
                        <a:t>C</a:t>
                      </a:r>
                      <a:r>
                        <a:rPr lang="en-GB" sz="2000" i="1" dirty="0">
                          <a:effectLst/>
                          <a:latin typeface="+mn-lt"/>
                          <a:ea typeface="Aptos" panose="020B0004020202020204" pitchFamily="34" charset="0"/>
                        </a:rPr>
                        <a:t>ooperative network activities structured around interpersonal relationships between universities and non-academic stakeholders</a:t>
                      </a:r>
                    </a:p>
                  </a:txBody>
                  <a:tcPr marL="44309" marR="44309" marT="0" marB="0">
                    <a:solidFill>
                      <a:schemeClr val="tx2">
                        <a:lumMod val="25000"/>
                        <a:lumOff val="7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519067"/>
                  </a:ext>
                </a:extLst>
              </a:tr>
              <a:tr h="1409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200" dirty="0">
                          <a:solidFill>
                            <a:schemeClr val="accent5"/>
                          </a:solidFill>
                          <a:effectLst/>
                          <a:latin typeface="+mj-lt"/>
                        </a:rPr>
                        <a:t>Joint research</a:t>
                      </a:r>
                      <a:endParaRPr lang="en-GB" sz="2000" b="0" kern="100" dirty="0">
                        <a:solidFill>
                          <a:schemeClr val="accent5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09" marR="44309" marT="0" marB="0"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0" kern="100" dirty="0" err="1">
                          <a:solidFill>
                            <a:schemeClr val="accent5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Bidirectional</a:t>
                      </a:r>
                      <a:endParaRPr lang="en-GB" sz="2000" b="0" kern="100" dirty="0">
                        <a:solidFill>
                          <a:schemeClr val="accent5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309" marR="44309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2000" b="0" kern="100" dirty="0">
                          <a:solidFill>
                            <a:schemeClr val="accent5"/>
                          </a:solidFill>
                          <a:effectLst/>
                          <a:latin typeface="+mj-lt"/>
                        </a:rPr>
                        <a:t>High</a:t>
                      </a:r>
                      <a:endParaRPr lang="en-GB" sz="2000" b="0" kern="100" dirty="0">
                        <a:solidFill>
                          <a:schemeClr val="accent5"/>
                        </a:solidFill>
                        <a:effectLst/>
                        <a:latin typeface="+mj-lt"/>
                      </a:endParaRPr>
                    </a:p>
                  </a:txBody>
                  <a:tcPr marL="44309" marR="44309" marT="0" marB="0"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chemeClr val="accent5"/>
                          </a:solidFill>
                          <a:effectLst/>
                          <a:latin typeface="+mj-lt"/>
                        </a:rPr>
                        <a:t>CO-PRODUCTION</a:t>
                      </a:r>
                      <a:endParaRPr lang="en-GB" sz="2000" b="1" kern="100" dirty="0">
                        <a:solidFill>
                          <a:schemeClr val="accent5"/>
                        </a:solidFill>
                        <a:effectLst/>
                        <a:latin typeface="+mj-lt"/>
                      </a:endParaRPr>
                    </a:p>
                  </a:txBody>
                  <a:tcPr marL="44309" marR="44309" marT="0" marB="0"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solidFill>
                            <a:schemeClr val="accent5"/>
                          </a:solidFill>
                          <a:effectLst/>
                          <a:ea typeface="Aptos" panose="020B0004020202020204" pitchFamily="34" charset="0"/>
                        </a:rPr>
                        <a:t>A</a:t>
                      </a:r>
                      <a:r>
                        <a:rPr lang="en-GB" sz="2000" i="1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ctivities in which academic and non-academic stakeholders jointly generate knowledge through collaborative processes</a:t>
                      </a:r>
                    </a:p>
                  </a:txBody>
                  <a:tcPr marL="44309" marR="44309" marT="0" marB="0"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92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84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A221-0128-2F18-E686-CB4714579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72B4F3B2-A634-127D-4C05-2928096D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Differentiation</a:t>
            </a:r>
            <a:r>
              <a:rPr lang="nl-BE" dirty="0"/>
              <a:t> </a:t>
            </a:r>
            <a:r>
              <a:rPr lang="nl-BE" dirty="0" err="1"/>
              <a:t>across</a:t>
            </a:r>
            <a:r>
              <a:rPr lang="nl-BE" dirty="0"/>
              <a:t> modes of </a:t>
            </a:r>
            <a:r>
              <a:rPr lang="nl-BE" dirty="0" err="1"/>
              <a:t>productive</a:t>
            </a:r>
            <a:r>
              <a:rPr lang="nl-BE" dirty="0"/>
              <a:t> </a:t>
            </a:r>
            <a:r>
              <a:rPr lang="nl-BE" dirty="0" err="1"/>
              <a:t>interaction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2F000E-9A20-7FA7-9EF5-E44544249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>
                <a:latin typeface="+mn-lt"/>
              </a:rPr>
              <a:pPr/>
              <a:t>16</a:t>
            </a:fld>
            <a:endParaRPr lang="nl-BE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1E5FCA-F04A-9634-3D3D-0FEB2B3C47A5}"/>
              </a:ext>
            </a:extLst>
          </p:cNvPr>
          <p:cNvSpPr txBox="1"/>
          <p:nvPr/>
        </p:nvSpPr>
        <p:spPr>
          <a:xfrm>
            <a:off x="8768752" y="626603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GB" sz="14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Adapted from </a:t>
            </a:r>
            <a:r>
              <a:rPr lang="en-GB" sz="1400" i="1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D’Este</a:t>
            </a:r>
            <a:r>
              <a:rPr lang="en-GB" sz="1400" i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et al. (2019)</a:t>
            </a:r>
            <a:endParaRPr lang="en-GB" sz="1400" i="1" kern="1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F7D40D-2AA4-637B-6C67-C14D98225F1C}"/>
              </a:ext>
            </a:extLst>
          </p:cNvPr>
          <p:cNvSpPr/>
          <p:nvPr/>
        </p:nvSpPr>
        <p:spPr>
          <a:xfrm>
            <a:off x="2529194" y="4004477"/>
            <a:ext cx="3770153" cy="1492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cs typeface="Times New Roman" panose="02020603050405020304" pitchFamily="18" charset="0"/>
              </a:rPr>
              <a:t>DISSEMINATION</a:t>
            </a:r>
            <a:endParaRPr lang="en-GB" sz="2400" b="1" dirty="0"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026333-FC13-3AFE-5100-6A65ABCF18E9}"/>
              </a:ext>
            </a:extLst>
          </p:cNvPr>
          <p:cNvSpPr/>
          <p:nvPr/>
        </p:nvSpPr>
        <p:spPr>
          <a:xfrm>
            <a:off x="6664621" y="4004477"/>
            <a:ext cx="3770153" cy="1492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cs typeface="Times New Roman" panose="02020603050405020304" pitchFamily="18" charset="0"/>
              </a:rPr>
              <a:t>RESPONSE</a:t>
            </a:r>
            <a:endParaRPr lang="en-GB" sz="2400" b="1" dirty="0">
              <a:cs typeface="Times New Roman" panose="02020603050405020304" pitchFamily="18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72A43C2-183E-5A68-519E-F0AE530A4785}"/>
              </a:ext>
            </a:extLst>
          </p:cNvPr>
          <p:cNvGrpSpPr/>
          <p:nvPr/>
        </p:nvGrpSpPr>
        <p:grpSpPr>
          <a:xfrm>
            <a:off x="220142" y="1717664"/>
            <a:ext cx="4399979" cy="4120203"/>
            <a:chOff x="220142" y="1915792"/>
            <a:chExt cx="4399979" cy="41202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8E9F87-A50E-512D-A3F6-43966FF758D8}"/>
                </a:ext>
              </a:extLst>
            </p:cNvPr>
            <p:cNvSpPr txBox="1"/>
            <p:nvPr/>
          </p:nvSpPr>
          <p:spPr>
            <a:xfrm>
              <a:off x="461479" y="1915792"/>
              <a:ext cx="41586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000" b="1" i="1" dirty="0">
                  <a:latin typeface="+mn-lt"/>
                  <a:cs typeface="Times New Roman" panose="02020603050405020304" pitchFamily="18" charset="0"/>
                </a:rPr>
                <a:t>Knowledge flow </a:t>
              </a:r>
              <a:r>
                <a:rPr lang="nl-BE" sz="2000" b="1" i="1" dirty="0" err="1">
                  <a:latin typeface="+mn-lt"/>
                  <a:cs typeface="Times New Roman" panose="02020603050405020304" pitchFamily="18" charset="0"/>
                </a:rPr>
                <a:t>directionality</a:t>
              </a:r>
              <a:endParaRPr lang="en-GB" sz="2000" b="1" i="1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EBCD13-C148-1F29-03E2-121489AD373B}"/>
                </a:ext>
              </a:extLst>
            </p:cNvPr>
            <p:cNvSpPr txBox="1"/>
            <p:nvPr/>
          </p:nvSpPr>
          <p:spPr>
            <a:xfrm>
              <a:off x="220142" y="3047746"/>
              <a:ext cx="19437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000" b="1" i="1" dirty="0">
                  <a:latin typeface="+mn-lt"/>
                  <a:cs typeface="Times New Roman" panose="02020603050405020304" pitchFamily="18" charset="0"/>
                </a:rPr>
                <a:t>Bi or </a:t>
              </a:r>
              <a:r>
                <a:rPr lang="nl-BE" sz="2000" b="1" i="1" dirty="0" err="1">
                  <a:latin typeface="+mn-lt"/>
                  <a:cs typeface="Times New Roman" panose="02020603050405020304" pitchFamily="18" charset="0"/>
                </a:rPr>
                <a:t>multidirectional</a:t>
              </a:r>
              <a:endParaRPr lang="en-GB" sz="2000" b="1" i="1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7041DA-7FE6-9EA4-B479-9FB60C7E1B4E}"/>
                </a:ext>
              </a:extLst>
            </p:cNvPr>
            <p:cNvSpPr txBox="1"/>
            <p:nvPr/>
          </p:nvSpPr>
          <p:spPr>
            <a:xfrm>
              <a:off x="220142" y="4693336"/>
              <a:ext cx="1695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000" b="1" i="1" dirty="0" err="1">
                  <a:latin typeface="+mn-lt"/>
                  <a:cs typeface="Times New Roman" panose="02020603050405020304" pitchFamily="18" charset="0"/>
                </a:rPr>
                <a:t>Unidirectional</a:t>
              </a:r>
              <a:endParaRPr lang="en-GB" sz="2000" b="1" i="1" dirty="0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5BB17CA-3258-9DF6-603C-6EA0CC1AB9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3920" y="2315902"/>
              <a:ext cx="0" cy="37200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2B2C50C-2495-2CCE-F5E0-EAC5CA9131AB}"/>
              </a:ext>
            </a:extLst>
          </p:cNvPr>
          <p:cNvGrpSpPr/>
          <p:nvPr/>
        </p:nvGrpSpPr>
        <p:grpSpPr>
          <a:xfrm>
            <a:off x="2163920" y="5658393"/>
            <a:ext cx="10234204" cy="567359"/>
            <a:chOff x="2163920" y="5856521"/>
            <a:chExt cx="10234204" cy="56735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31CD6B-D836-A0EF-5DD2-C538997C7BAC}"/>
                </a:ext>
              </a:extLst>
            </p:cNvPr>
            <p:cNvSpPr txBox="1"/>
            <p:nvPr/>
          </p:nvSpPr>
          <p:spPr>
            <a:xfrm>
              <a:off x="10434774" y="5856521"/>
              <a:ext cx="19633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000" b="1" i="1" dirty="0">
                  <a:latin typeface="+mn-lt"/>
                  <a:cs typeface="Times New Roman" panose="02020603050405020304" pitchFamily="18" charset="0"/>
                </a:rPr>
                <a:t>Goal </a:t>
              </a:r>
              <a:r>
                <a:rPr lang="nl-BE" sz="2000" b="1" i="1" dirty="0" err="1">
                  <a:latin typeface="+mn-lt"/>
                  <a:cs typeface="Times New Roman" panose="02020603050405020304" pitchFamily="18" charset="0"/>
                </a:rPr>
                <a:t>specificity</a:t>
              </a:r>
              <a:endParaRPr lang="en-GB" sz="2000" b="1" i="1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7ED691-99B1-1A32-0106-6410A520A7D5}"/>
                </a:ext>
              </a:extLst>
            </p:cNvPr>
            <p:cNvSpPr txBox="1"/>
            <p:nvPr/>
          </p:nvSpPr>
          <p:spPr>
            <a:xfrm>
              <a:off x="3566314" y="6023770"/>
              <a:ext cx="1695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000" b="1" i="1" dirty="0">
                  <a:latin typeface="+mn-lt"/>
                  <a:cs typeface="Times New Roman" panose="02020603050405020304" pitchFamily="18" charset="0"/>
                </a:rPr>
                <a:t>Low</a:t>
              </a:r>
              <a:endParaRPr lang="en-GB" sz="2000" b="1" i="1" dirty="0"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0A1987-2CCC-BB1E-080D-71328C31FF7C}"/>
                </a:ext>
              </a:extLst>
            </p:cNvPr>
            <p:cNvSpPr txBox="1"/>
            <p:nvPr/>
          </p:nvSpPr>
          <p:spPr>
            <a:xfrm>
              <a:off x="8031142" y="6023770"/>
              <a:ext cx="11153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000" b="1" i="1" dirty="0">
                  <a:latin typeface="+mn-lt"/>
                  <a:cs typeface="Times New Roman" panose="02020603050405020304" pitchFamily="18" charset="0"/>
                </a:rPr>
                <a:t>High</a:t>
              </a:r>
              <a:endParaRPr lang="en-GB" sz="2000" b="1" i="1" dirty="0">
                <a:latin typeface="+mn-lt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289FED1-4CF9-D6A3-292A-4183660EEACD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2163920" y="6048659"/>
              <a:ext cx="8270854" cy="79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A4D83AA-99FA-7AE1-0EB6-0B93B6C35AAF}"/>
              </a:ext>
            </a:extLst>
          </p:cNvPr>
          <p:cNvGrpSpPr/>
          <p:nvPr/>
        </p:nvGrpSpPr>
        <p:grpSpPr>
          <a:xfrm>
            <a:off x="8768752" y="8397640"/>
            <a:ext cx="6927056" cy="1214012"/>
            <a:chOff x="0" y="4657388"/>
            <a:chExt cx="6927056" cy="1214012"/>
          </a:xfrm>
        </p:grpSpPr>
        <p:sp>
          <p:nvSpPr>
            <p:cNvPr id="35" name="Text Placeholder 6">
              <a:extLst>
                <a:ext uri="{FF2B5EF4-FFF2-40B4-BE49-F238E27FC236}">
                  <a16:creationId xmlns:a16="http://schemas.microsoft.com/office/drawing/2014/main" id="{C9EDFF5B-28D3-3A74-15FF-0CDFA11546D0}"/>
                </a:ext>
              </a:extLst>
            </p:cNvPr>
            <p:cNvSpPr txBox="1">
              <a:spLocks/>
            </p:cNvSpPr>
            <p:nvPr/>
          </p:nvSpPr>
          <p:spPr>
            <a:xfrm>
              <a:off x="2324976" y="4657388"/>
              <a:ext cx="2044157" cy="365126"/>
            </a:xfrm>
            <a:prstGeom prst="rect">
              <a:avLst/>
            </a:prstGeom>
          </p:spPr>
          <p:txBody>
            <a:bodyPr vert="horz" lIns="0" tIns="0" rIns="0" bIns="0" rtlCol="0">
              <a:normAutofit lnSpcReduction="10000"/>
            </a:bodyPr>
            <a:lstStyle>
              <a:lvl1pPr marL="268288" indent="-268288" algn="l" defTabSz="121705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  <a:defRPr sz="2800" b="1" i="0" kern="1200">
                  <a:solidFill>
                    <a:schemeClr val="tx1"/>
                  </a:solidFill>
                  <a:latin typeface="+mn-lt"/>
                  <a:ea typeface="Verdana" charset="0"/>
                  <a:cs typeface="Calibri Light" panose="020F0302020204030204" pitchFamily="34" charset="0"/>
                </a:defRPr>
              </a:lvl1pPr>
              <a:lvl2pPr marL="628650" indent="-268288" algn="l" defTabSz="121705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Verdana" charset="0"/>
                  <a:cs typeface="Calibri" panose="020F0502020204030204" pitchFamily="34" charset="0"/>
                </a:defRPr>
              </a:lvl2pPr>
              <a:lvl3pPr marL="987425" indent="-268288" algn="l" defTabSz="121705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Verdana" charset="0"/>
                  <a:cs typeface="Calibri" panose="020F0502020204030204" pitchFamily="34" charset="0"/>
                </a:defRPr>
              </a:lvl3pPr>
              <a:lvl4pPr marL="1347788" indent="-268288" algn="l" defTabSz="121705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Verdana" charset="0"/>
                  <a:cs typeface="Calibri" panose="020F0502020204030204" pitchFamily="34" charset="0"/>
                </a:defRPr>
              </a:lvl4pPr>
              <a:lvl5pPr marL="1700213" indent="-268288" algn="l" defTabSz="121705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Verdana" charset="0"/>
                  <a:cs typeface="Calibri" panose="020F0502020204030204" pitchFamily="34" charset="0"/>
                </a:defRPr>
              </a:lvl5pPr>
              <a:lvl6pPr marL="2076450" indent="-285750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1575" indent="-285750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nl-BE" sz="1800" kern="1200" dirty="0" err="1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795587" indent="-285750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160712" indent="-285750" algn="l" defTabSz="121914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nl-BE" sz="2400" dirty="0"/>
                <a:t>Goal </a:t>
              </a:r>
              <a:r>
                <a:rPr lang="nl-BE" sz="2400" dirty="0" err="1"/>
                <a:t>specificity</a:t>
              </a:r>
              <a:endParaRPr lang="en-GB" sz="2400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21BBD0B-AEA6-B98F-5527-087A48F8893F}"/>
                </a:ext>
              </a:extLst>
            </p:cNvPr>
            <p:cNvCxnSpPr>
              <a:cxnSpLocks/>
            </p:cNvCxnSpPr>
            <p:nvPr/>
          </p:nvCxnSpPr>
          <p:spPr>
            <a:xfrm>
              <a:off x="827055" y="5090160"/>
              <a:ext cx="5040000" cy="0"/>
            </a:xfrm>
            <a:prstGeom prst="straightConnector1">
              <a:avLst/>
            </a:prstGeom>
            <a:ln w="76200"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D62ABD-BA48-D5A5-C59B-1AFF8DEF3558}"/>
                </a:ext>
              </a:extLst>
            </p:cNvPr>
            <p:cNvSpPr txBox="1"/>
            <p:nvPr/>
          </p:nvSpPr>
          <p:spPr>
            <a:xfrm>
              <a:off x="0" y="5321681"/>
              <a:ext cx="1810512" cy="5497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indent="0" algn="ctr">
                <a:buFont typeface="Arial" panose="020B0604020202020204" pitchFamily="34" charset="0"/>
                <a:buNone/>
              </a:pPr>
              <a:r>
                <a:rPr lang="nl-BE" sz="2000" b="1" dirty="0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Low</a:t>
              </a:r>
              <a:endParaRPr lang="nl-BE" sz="2000" b="1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nl-BE" sz="1600" i="1" dirty="0" err="1">
                  <a:solidFill>
                    <a:schemeClr val="tx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Instigating</a:t>
              </a:r>
              <a:r>
                <a:rPr lang="nl-BE" sz="1600" i="1" dirty="0">
                  <a:solidFill>
                    <a:schemeClr val="tx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nl-BE" sz="1600" i="1" dirty="0" err="1">
                  <a:solidFill>
                    <a:schemeClr val="tx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societal</a:t>
              </a:r>
              <a:r>
                <a:rPr lang="nl-BE" sz="1600" i="1" dirty="0">
                  <a:solidFill>
                    <a:schemeClr val="tx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change</a:t>
              </a:r>
              <a:endParaRPr lang="en-GB" sz="1600" i="1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C04DDCC-CA98-C2F3-EEAB-B067A77983DE}"/>
                </a:ext>
              </a:extLst>
            </p:cNvPr>
            <p:cNvSpPr txBox="1"/>
            <p:nvPr/>
          </p:nvSpPr>
          <p:spPr>
            <a:xfrm>
              <a:off x="4641056" y="5321681"/>
              <a:ext cx="2286000" cy="5497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indent="0" algn="ctr">
                <a:buFont typeface="Arial" panose="020B0604020202020204" pitchFamily="34" charset="0"/>
                <a:buNone/>
              </a:pPr>
              <a:r>
                <a:rPr lang="nl-BE" sz="2000" b="1" dirty="0">
                  <a:solidFill>
                    <a:schemeClr val="tx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High</a:t>
              </a: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nl-BE" sz="1600" i="1" dirty="0" err="1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Answering</a:t>
              </a:r>
              <a:r>
                <a:rPr lang="nl-BE" sz="1600" i="1" dirty="0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nl-BE" sz="1600" i="1" dirty="0" err="1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specific</a:t>
              </a:r>
              <a:r>
                <a:rPr lang="nl-BE" sz="1600" i="1" dirty="0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nl-BE" sz="1600" i="1" dirty="0" err="1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knowledge</a:t>
              </a:r>
              <a:r>
                <a:rPr lang="nl-BE" sz="1600" i="1" dirty="0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nl-BE" sz="1600" i="1" dirty="0" err="1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needs</a:t>
              </a:r>
              <a:endParaRPr lang="en-GB" sz="1600" i="1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F5E96DF-0759-9FDB-115C-26A90A45F472}"/>
              </a:ext>
            </a:extLst>
          </p:cNvPr>
          <p:cNvSpPr/>
          <p:nvPr/>
        </p:nvSpPr>
        <p:spPr>
          <a:xfrm>
            <a:off x="2529194" y="2239932"/>
            <a:ext cx="3770153" cy="1492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cs typeface="Times New Roman" panose="02020603050405020304" pitchFamily="18" charset="0"/>
              </a:rPr>
              <a:t>COOPERATION</a:t>
            </a:r>
            <a:endParaRPr lang="en-GB" sz="2400" b="1" dirty="0"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6F9C3F-9B70-E7C0-6076-F2B22186D013}"/>
              </a:ext>
            </a:extLst>
          </p:cNvPr>
          <p:cNvSpPr/>
          <p:nvPr/>
        </p:nvSpPr>
        <p:spPr>
          <a:xfrm>
            <a:off x="6664621" y="2239932"/>
            <a:ext cx="3770153" cy="1492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cs typeface="Times New Roman" panose="02020603050405020304" pitchFamily="18" charset="0"/>
              </a:rPr>
              <a:t>CO-PRODUCTION</a:t>
            </a:r>
            <a:endParaRPr lang="en-GB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7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Antwerpen-content">
  <a:themeElements>
    <a:clrScheme name="UA - SW">
      <a:dk1>
        <a:srgbClr val="002E65"/>
      </a:dk1>
      <a:lt1>
        <a:srgbClr val="FFFFFF"/>
      </a:lt1>
      <a:dk2>
        <a:srgbClr val="002E65"/>
      </a:dk2>
      <a:lt2>
        <a:srgbClr val="BBCCCC"/>
      </a:lt2>
      <a:accent1>
        <a:srgbClr val="002E65"/>
      </a:accent1>
      <a:accent2>
        <a:srgbClr val="ADA500"/>
      </a:accent2>
      <a:accent3>
        <a:srgbClr val="EA2C38"/>
      </a:accent3>
      <a:accent4>
        <a:srgbClr val="ADA500"/>
      </a:accent4>
      <a:accent5>
        <a:srgbClr val="AC242A"/>
      </a:accent5>
      <a:accent6>
        <a:srgbClr val="7575CB"/>
      </a:accent6>
      <a:hlink>
        <a:srgbClr val="006CA9"/>
      </a:hlink>
      <a:folHlink>
        <a:srgbClr val="B1009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p="http://schemas.openxmlformats.org/presentationml/2006/main" xmlns=""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lIns="180000" tIns="180000" rIns="180000" bIns="180000" rtlCol="0" anchor="ctr"/>
      <a:lstStyle>
        <a:defPPr marL="0" indent="0" algn="ctr">
          <a:spcAft>
            <a:spcPts val="450"/>
          </a:spcAft>
          <a:buFont typeface="Arial" charset="0"/>
          <a:buNone/>
          <a:defRPr sz="1800" b="1" dirty="0" err="1" smtClean="0">
            <a:solidFill>
              <a:schemeClr val="bg1"/>
            </a:solidFill>
            <a:latin typeface="+mn-lt"/>
            <a:ea typeface="Verdana Regular" charset="0"/>
            <a:cs typeface="Verdana Regular" charset="0"/>
            <a:sym typeface="Securitas Sans Light" charset="0"/>
          </a:defRPr>
        </a:defPPr>
      </a:lstStyle>
    </a:spDef>
    <a:lnDef>
      <a:spPr>
        <a:ln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indent="0" algn="l">
          <a:buFont typeface="Arial" panose="020B0604020202020204" pitchFamily="34" charset="0"/>
          <a:buNone/>
          <a:defRPr sz="2800" b="1" smtClean="0">
            <a:solidFill>
              <a:schemeClr val="tx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dp_powerpoint" id="{FEF18948-FC9D-1340-AA00-430FBBA861E5}" vid="{591CA67A-998E-6049-B579-1B92244B0BFA}"/>
    </a:ext>
  </a:extLst>
</a:theme>
</file>

<file path=ppt/theme/theme2.xml><?xml version="1.0" encoding="utf-8"?>
<a:theme xmlns:a="http://schemas.openxmlformats.org/drawingml/2006/main" name="UAntwerpen_titleslides">
  <a:themeElements>
    <a:clrScheme name="UA - SW">
      <a:dk1>
        <a:srgbClr val="002E65"/>
      </a:dk1>
      <a:lt1>
        <a:srgbClr val="FFFFFF"/>
      </a:lt1>
      <a:dk2>
        <a:srgbClr val="002E65"/>
      </a:dk2>
      <a:lt2>
        <a:srgbClr val="BBCCCC"/>
      </a:lt2>
      <a:accent1>
        <a:srgbClr val="002E65"/>
      </a:accent1>
      <a:accent2>
        <a:srgbClr val="ADA500"/>
      </a:accent2>
      <a:accent3>
        <a:srgbClr val="EA2C38"/>
      </a:accent3>
      <a:accent4>
        <a:srgbClr val="ADA500"/>
      </a:accent4>
      <a:accent5>
        <a:srgbClr val="AC242A"/>
      </a:accent5>
      <a:accent6>
        <a:srgbClr val="7575CB"/>
      </a:accent6>
      <a:hlink>
        <a:srgbClr val="006CA9"/>
      </a:hlink>
      <a:folHlink>
        <a:srgbClr val="B1009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7C9875C091B247AB9617006510CC43" ma:contentTypeVersion="9" ma:contentTypeDescription="Een nieuw document maken." ma:contentTypeScope="" ma:versionID="6792b0d8b1b497ec7b6f2fc518ad6b71">
  <xsd:schema xmlns:xsd="http://www.w3.org/2001/XMLSchema" xmlns:xs="http://www.w3.org/2001/XMLSchema" xmlns:p="http://schemas.microsoft.com/office/2006/metadata/properties" xmlns:ns2="a09e4e9c-009f-4841-8876-57cddbde6e17" xmlns:ns3="e4e19ae9-58fe-4993-a35b-a8a84bb511ff" targetNamespace="http://schemas.microsoft.com/office/2006/metadata/properties" ma:root="true" ma:fieldsID="4e3ada4487ef8e46945618bd17b59294" ns2:_="" ns3:_="">
    <xsd:import namespace="a09e4e9c-009f-4841-8876-57cddbde6e17"/>
    <xsd:import namespace="e4e19ae9-58fe-4993-a35b-a8a84bb511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e4e9c-009f-4841-8876-57cddbde6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19ae9-58fe-4993-a35b-a8a84bb511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A93269-0A2D-4449-AFE7-E8570D6EC4CB}">
  <ds:schemaRefs>
    <ds:schemaRef ds:uri="http://schemas.microsoft.com/office/infopath/2007/PartnerControls"/>
    <ds:schemaRef ds:uri="http://purl.org/dc/dcmitype/"/>
    <ds:schemaRef ds:uri="a09e4e9c-009f-4841-8876-57cddbde6e17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e4e19ae9-58fe-4993-a35b-a8a84bb511f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D6EDECA-2FC6-4CC6-BF57-774C7A66E7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449BF5-F7E1-46D5-B581-A176D4426B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e4e9c-009f-4841-8876-57cddbde6e17"/>
    <ds:schemaRef ds:uri="e4e19ae9-58fe-4993-a35b-a8a84bb511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vdp_powerpoint</Template>
  <TotalTime>6262</TotalTime>
  <Words>1328</Words>
  <Application>Microsoft Office PowerPoint</Application>
  <PresentationFormat>Widescreen</PresentationFormat>
  <Paragraphs>268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ITC Officina Sans Std Book</vt:lpstr>
      <vt:lpstr>Symbol</vt:lpstr>
      <vt:lpstr>Times New Roman</vt:lpstr>
      <vt:lpstr>Trebuchet MS</vt:lpstr>
      <vt:lpstr>Verdana</vt:lpstr>
      <vt:lpstr>Wingdings</vt:lpstr>
      <vt:lpstr>UAntwerpen-content</vt:lpstr>
      <vt:lpstr>UAntwerpen_titleslides</vt:lpstr>
      <vt:lpstr>From Interdisciplinary Research to Productive Interactions:  Assessing the Societal Impact of Interdisciplinarity in the  Social Sciences &amp; Humanities</vt:lpstr>
      <vt:lpstr>Social Sciences &amp; Humanities (SSH) research under pressure</vt:lpstr>
      <vt:lpstr>Assessing the societal impact of SSH research</vt:lpstr>
      <vt:lpstr>Productive interactions in SSH</vt:lpstr>
      <vt:lpstr>The promise of interdisciplinarity</vt:lpstr>
      <vt:lpstr>Interdisciplinarity as a catalyst for productive interactions</vt:lpstr>
      <vt:lpstr>PowerPoint Presentation</vt:lpstr>
      <vt:lpstr>PowerPoint Presentation</vt:lpstr>
      <vt:lpstr>Method &amp; data</vt:lpstr>
      <vt:lpstr>Sample characteristics</vt:lpstr>
      <vt:lpstr>Interdisciplinarity stimulates all modes but Dissemination</vt:lpstr>
      <vt:lpstr>Results</vt:lpstr>
      <vt:lpstr>Some takeaways for policy &amp; practice</vt:lpstr>
      <vt:lpstr>Measuring interdisciplinarity</vt:lpstr>
      <vt:lpstr>PowerPoint Presentation</vt:lpstr>
      <vt:lpstr>Differentiation across modes of productive interaction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Eugénie Delzenne</cp:lastModifiedBy>
  <cp:revision>55</cp:revision>
  <dcterms:created xsi:type="dcterms:W3CDTF">2020-12-07T09:05:54Z</dcterms:created>
  <dcterms:modified xsi:type="dcterms:W3CDTF">2025-10-20T12:06:41Z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0x010100707C9875C091B247AB9617006510CC43</vt:lpwstr>
  </property>
</Properties>
</file>