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0.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 id="2147483656" r:id="rId5"/>
  </p:sldMasterIdLst>
  <p:notesMasterIdLst>
    <p:notesMasterId r:id="rId21"/>
  </p:notesMasterIdLst>
  <p:sldIdLst>
    <p:sldId id="256" r:id="rId6"/>
    <p:sldId id="353" r:id="rId7"/>
    <p:sldId id="360" r:id="rId8"/>
    <p:sldId id="345" r:id="rId9"/>
    <p:sldId id="352" r:id="rId10"/>
    <p:sldId id="354" r:id="rId11"/>
    <p:sldId id="350" r:id="rId12"/>
    <p:sldId id="346" r:id="rId13"/>
    <p:sldId id="355" r:id="rId14"/>
    <p:sldId id="348" r:id="rId15"/>
    <p:sldId id="356" r:id="rId16"/>
    <p:sldId id="359" r:id="rId17"/>
    <p:sldId id="306" r:id="rId18"/>
    <p:sldId id="361" r:id="rId19"/>
    <p:sldId id="343" r:id="rId20"/>
  </p:sldIdLst>
  <p:sldSz cx="12192000" cy="6858000"/>
  <p:notesSz cx="6858000" cy="9144000"/>
  <p:embeddedFontLst>
    <p:embeddedFont>
      <p:font typeface="Aptos Narrow" panose="020B0004020202020204" pitchFamily="34" charset="0"/>
      <p:regular r:id="rId22"/>
      <p:bold r:id="rId23"/>
      <p:italic r:id="rId24"/>
      <p:boldItalic r:id="rId25"/>
    </p:embeddedFont>
    <p:embeddedFont>
      <p:font typeface="ITC Avant Garde Gothic"/>
      <p:regular r:id="rId26"/>
      <p:bold r:id="rId27"/>
    </p:embeddedFont>
    <p:embeddedFont>
      <p:font typeface="ITC Avant Garde Gothic LT"/>
      <p:bold r:id="rId28"/>
    </p:embeddedFont>
    <p:embeddedFont>
      <p:font typeface="Roboto" panose="02000000000000000000" pitchFamily="2" charset="0"/>
      <p:regular r:id="rId29"/>
      <p:bold r:id="rId30"/>
      <p:italic r:id="rId31"/>
      <p:boldItalic r:id="rId32"/>
    </p:embeddedFont>
    <p:embeddedFont>
      <p:font typeface="Roboto Light" panose="020F0302020204030204" pitchFamily="34" charset="0"/>
      <p:regular r:id="rId33"/>
      <p:italic r:id="rId34"/>
    </p:embeddedFont>
    <p:embeddedFont>
      <p:font typeface="Roboto Light" panose="020F0302020204030204" pitchFamily="34" charset="0"/>
      <p:regular r:id="rId33"/>
      <p:italic r:id="rId34"/>
    </p:embeddedFont>
  </p:embeddedFontLst>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8" pos="3840" userDrawn="1">
          <p15:clr>
            <a:srgbClr val="A4A3A4"/>
          </p15:clr>
        </p15:guide>
        <p15:guide id="9" orient="horz"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9FA6"/>
    <a:srgbClr val="FF4600"/>
    <a:srgbClr val="E8EBF2"/>
    <a:srgbClr val="8D66AE"/>
    <a:srgbClr val="B196C7"/>
    <a:srgbClr val="94D1D3"/>
    <a:srgbClr val="B8D7DA"/>
    <a:srgbClr val="85C2EB"/>
    <a:srgbClr val="BCD89A"/>
    <a:srgbClr val="FFE5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883"/>
    <p:restoredTop sz="63480"/>
  </p:normalViewPr>
  <p:slideViewPr>
    <p:cSldViewPr snapToGrid="0">
      <p:cViewPr varScale="1">
        <p:scale>
          <a:sx n="88" d="100"/>
          <a:sy n="88" d="100"/>
        </p:scale>
        <p:origin x="2480" y="184"/>
      </p:cViewPr>
      <p:guideLst>
        <p:guide pos="3840"/>
        <p:guide orient="horz"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5.fntdata"/><Relationship Id="rId21" Type="http://schemas.openxmlformats.org/officeDocument/2006/relationships/notesMaster" Target="notesMasters/notesMaster1.xml"/><Relationship Id="rId34" Type="http://schemas.openxmlformats.org/officeDocument/2006/relationships/font" Target="fonts/font13.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10.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oleObject" Target="https://vub.sharepoint.com/sites/RDECOOMVUB-Research/Gedeelde%20documenten/Research/25_Onderzoek/25_5_Publicaties/2025/publication_behaviour_articles_5UAS/datasets/5UAS_institutional%20registration/Evolution%20number%20of%20author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vub.sharepoint.com/sites/RDECOOMVUB-Research/Gedeelde%20documenten/Research/25_Onderzoek/25_5_Publicaties/2025/publication_behaviour_articles_5UAS/datasets/5UAS_institutional%20registration/Evolution%20number%20of%20authors.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Aantal artikelen per type en per jaar</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'Output types'!$A$12</c:f>
              <c:strCache>
                <c:ptCount val="1"/>
                <c:pt idx="0">
                  <c:v>journalArticle</c:v>
                </c:pt>
              </c:strCache>
            </c:strRef>
          </c:tx>
          <c:spPr>
            <a:ln w="28575" cap="rnd">
              <a:solidFill>
                <a:schemeClr val="accent1"/>
              </a:solidFill>
              <a:round/>
            </a:ln>
            <a:effectLst/>
          </c:spPr>
          <c:marker>
            <c:symbol val="none"/>
          </c:marker>
          <c:cat>
            <c:strRef>
              <c:f>'Output types'!$B$11:$L$11</c:f>
              <c:strCache>
                <c:ptCount val="11"/>
                <c:pt idx="0">
                  <c:v>2014</c:v>
                </c:pt>
                <c:pt idx="1">
                  <c:v>2015</c:v>
                </c:pt>
                <c:pt idx="2">
                  <c:v>2016</c:v>
                </c:pt>
                <c:pt idx="3">
                  <c:v>2017</c:v>
                </c:pt>
                <c:pt idx="4">
                  <c:v>2018</c:v>
                </c:pt>
                <c:pt idx="5">
                  <c:v>2019</c:v>
                </c:pt>
                <c:pt idx="6">
                  <c:v>2020</c:v>
                </c:pt>
                <c:pt idx="7">
                  <c:v>2021</c:v>
                </c:pt>
                <c:pt idx="8">
                  <c:v>2022</c:v>
                </c:pt>
                <c:pt idx="9">
                  <c:v>2023</c:v>
                </c:pt>
                <c:pt idx="10">
                  <c:v>2024</c:v>
                </c:pt>
              </c:strCache>
            </c:strRef>
          </c:cat>
          <c:val>
            <c:numRef>
              <c:f>'Output types'!$B$12:$L$12</c:f>
              <c:numCache>
                <c:formatCode>General</c:formatCode>
                <c:ptCount val="11"/>
                <c:pt idx="0">
                  <c:v>77</c:v>
                </c:pt>
                <c:pt idx="1">
                  <c:v>84</c:v>
                </c:pt>
                <c:pt idx="2">
                  <c:v>80</c:v>
                </c:pt>
                <c:pt idx="3">
                  <c:v>104</c:v>
                </c:pt>
                <c:pt idx="4">
                  <c:v>110</c:v>
                </c:pt>
                <c:pt idx="5">
                  <c:v>105</c:v>
                </c:pt>
                <c:pt idx="6">
                  <c:v>100</c:v>
                </c:pt>
                <c:pt idx="7">
                  <c:v>96</c:v>
                </c:pt>
                <c:pt idx="8">
                  <c:v>79</c:v>
                </c:pt>
                <c:pt idx="9">
                  <c:v>113</c:v>
                </c:pt>
                <c:pt idx="10">
                  <c:v>75</c:v>
                </c:pt>
              </c:numCache>
            </c:numRef>
          </c:val>
          <c:smooth val="0"/>
          <c:extLst>
            <c:ext xmlns:c16="http://schemas.microsoft.com/office/drawing/2014/chart" uri="{C3380CC4-5D6E-409C-BE32-E72D297353CC}">
              <c16:uniqueId val="{00000000-F888-4C45-A973-6624B6C659D3}"/>
            </c:ext>
          </c:extLst>
        </c:ser>
        <c:ser>
          <c:idx val="1"/>
          <c:order val="1"/>
          <c:tx>
            <c:strRef>
              <c:f>'Output types'!$A$13</c:f>
              <c:strCache>
                <c:ptCount val="1"/>
                <c:pt idx="0">
                  <c:v>magazineArticle</c:v>
                </c:pt>
              </c:strCache>
            </c:strRef>
          </c:tx>
          <c:spPr>
            <a:ln w="28575" cap="rnd">
              <a:solidFill>
                <a:schemeClr val="accent2"/>
              </a:solidFill>
              <a:round/>
            </a:ln>
            <a:effectLst/>
          </c:spPr>
          <c:marker>
            <c:symbol val="none"/>
          </c:marker>
          <c:cat>
            <c:strRef>
              <c:f>'Output types'!$B$11:$L$11</c:f>
              <c:strCache>
                <c:ptCount val="11"/>
                <c:pt idx="0">
                  <c:v>2014</c:v>
                </c:pt>
                <c:pt idx="1">
                  <c:v>2015</c:v>
                </c:pt>
                <c:pt idx="2">
                  <c:v>2016</c:v>
                </c:pt>
                <c:pt idx="3">
                  <c:v>2017</c:v>
                </c:pt>
                <c:pt idx="4">
                  <c:v>2018</c:v>
                </c:pt>
                <c:pt idx="5">
                  <c:v>2019</c:v>
                </c:pt>
                <c:pt idx="6">
                  <c:v>2020</c:v>
                </c:pt>
                <c:pt idx="7">
                  <c:v>2021</c:v>
                </c:pt>
                <c:pt idx="8">
                  <c:v>2022</c:v>
                </c:pt>
                <c:pt idx="9">
                  <c:v>2023</c:v>
                </c:pt>
                <c:pt idx="10">
                  <c:v>2024</c:v>
                </c:pt>
              </c:strCache>
            </c:strRef>
          </c:cat>
          <c:val>
            <c:numRef>
              <c:f>'Output types'!$B$13:$L$13</c:f>
              <c:numCache>
                <c:formatCode>General</c:formatCode>
                <c:ptCount val="11"/>
                <c:pt idx="0">
                  <c:v>57</c:v>
                </c:pt>
                <c:pt idx="1">
                  <c:v>68</c:v>
                </c:pt>
                <c:pt idx="2">
                  <c:v>63</c:v>
                </c:pt>
                <c:pt idx="3">
                  <c:v>112</c:v>
                </c:pt>
                <c:pt idx="4">
                  <c:v>95</c:v>
                </c:pt>
                <c:pt idx="5">
                  <c:v>121</c:v>
                </c:pt>
                <c:pt idx="6">
                  <c:v>122</c:v>
                </c:pt>
                <c:pt idx="7">
                  <c:v>92</c:v>
                </c:pt>
                <c:pt idx="8">
                  <c:v>50</c:v>
                </c:pt>
                <c:pt idx="9">
                  <c:v>79</c:v>
                </c:pt>
                <c:pt idx="10">
                  <c:v>35</c:v>
                </c:pt>
              </c:numCache>
            </c:numRef>
          </c:val>
          <c:smooth val="0"/>
          <c:extLst>
            <c:ext xmlns:c16="http://schemas.microsoft.com/office/drawing/2014/chart" uri="{C3380CC4-5D6E-409C-BE32-E72D297353CC}">
              <c16:uniqueId val="{00000001-F888-4C45-A973-6624B6C659D3}"/>
            </c:ext>
          </c:extLst>
        </c:ser>
        <c:ser>
          <c:idx val="2"/>
          <c:order val="2"/>
          <c:tx>
            <c:strRef>
              <c:f>'Output types'!$A$14</c:f>
              <c:strCache>
                <c:ptCount val="1"/>
                <c:pt idx="0">
                  <c:v>blogPost</c:v>
                </c:pt>
              </c:strCache>
            </c:strRef>
          </c:tx>
          <c:spPr>
            <a:ln w="28575" cap="rnd">
              <a:solidFill>
                <a:srgbClr val="00B050"/>
              </a:solidFill>
              <a:round/>
            </a:ln>
            <a:effectLst/>
          </c:spPr>
          <c:marker>
            <c:symbol val="none"/>
          </c:marker>
          <c:cat>
            <c:strRef>
              <c:f>'Output types'!$B$11:$L$11</c:f>
              <c:strCache>
                <c:ptCount val="11"/>
                <c:pt idx="0">
                  <c:v>2014</c:v>
                </c:pt>
                <c:pt idx="1">
                  <c:v>2015</c:v>
                </c:pt>
                <c:pt idx="2">
                  <c:v>2016</c:v>
                </c:pt>
                <c:pt idx="3">
                  <c:v>2017</c:v>
                </c:pt>
                <c:pt idx="4">
                  <c:v>2018</c:v>
                </c:pt>
                <c:pt idx="5">
                  <c:v>2019</c:v>
                </c:pt>
                <c:pt idx="6">
                  <c:v>2020</c:v>
                </c:pt>
                <c:pt idx="7">
                  <c:v>2021</c:v>
                </c:pt>
                <c:pt idx="8">
                  <c:v>2022</c:v>
                </c:pt>
                <c:pt idx="9">
                  <c:v>2023</c:v>
                </c:pt>
                <c:pt idx="10">
                  <c:v>2024</c:v>
                </c:pt>
              </c:strCache>
            </c:strRef>
          </c:cat>
          <c:val>
            <c:numRef>
              <c:f>'Output types'!$B$14:$L$14</c:f>
              <c:numCache>
                <c:formatCode>General</c:formatCode>
                <c:ptCount val="11"/>
                <c:pt idx="0">
                  <c:v>7</c:v>
                </c:pt>
                <c:pt idx="1">
                  <c:v>14</c:v>
                </c:pt>
                <c:pt idx="2">
                  <c:v>9</c:v>
                </c:pt>
                <c:pt idx="3">
                  <c:v>79</c:v>
                </c:pt>
                <c:pt idx="4">
                  <c:v>52</c:v>
                </c:pt>
                <c:pt idx="5">
                  <c:v>63</c:v>
                </c:pt>
                <c:pt idx="6">
                  <c:v>69</c:v>
                </c:pt>
                <c:pt idx="7">
                  <c:v>32</c:v>
                </c:pt>
                <c:pt idx="8">
                  <c:v>20</c:v>
                </c:pt>
                <c:pt idx="9">
                  <c:v>44</c:v>
                </c:pt>
                <c:pt idx="10">
                  <c:v>49</c:v>
                </c:pt>
              </c:numCache>
            </c:numRef>
          </c:val>
          <c:smooth val="0"/>
          <c:extLst>
            <c:ext xmlns:c16="http://schemas.microsoft.com/office/drawing/2014/chart" uri="{C3380CC4-5D6E-409C-BE32-E72D297353CC}">
              <c16:uniqueId val="{00000002-F888-4C45-A973-6624B6C659D3}"/>
            </c:ext>
          </c:extLst>
        </c:ser>
        <c:ser>
          <c:idx val="3"/>
          <c:order val="3"/>
          <c:tx>
            <c:strRef>
              <c:f>'Output types'!$A$15</c:f>
              <c:strCache>
                <c:ptCount val="1"/>
                <c:pt idx="0">
                  <c:v>newspaperArticle</c:v>
                </c:pt>
              </c:strCache>
            </c:strRef>
          </c:tx>
          <c:spPr>
            <a:ln w="28575" cap="rnd">
              <a:solidFill>
                <a:srgbClr val="00B0F0"/>
              </a:solidFill>
              <a:round/>
            </a:ln>
            <a:effectLst/>
          </c:spPr>
          <c:marker>
            <c:symbol val="none"/>
          </c:marker>
          <c:cat>
            <c:strRef>
              <c:f>'Output types'!$B$11:$L$11</c:f>
              <c:strCache>
                <c:ptCount val="11"/>
                <c:pt idx="0">
                  <c:v>2014</c:v>
                </c:pt>
                <c:pt idx="1">
                  <c:v>2015</c:v>
                </c:pt>
                <c:pt idx="2">
                  <c:v>2016</c:v>
                </c:pt>
                <c:pt idx="3">
                  <c:v>2017</c:v>
                </c:pt>
                <c:pt idx="4">
                  <c:v>2018</c:v>
                </c:pt>
                <c:pt idx="5">
                  <c:v>2019</c:v>
                </c:pt>
                <c:pt idx="6">
                  <c:v>2020</c:v>
                </c:pt>
                <c:pt idx="7">
                  <c:v>2021</c:v>
                </c:pt>
                <c:pt idx="8">
                  <c:v>2022</c:v>
                </c:pt>
                <c:pt idx="9">
                  <c:v>2023</c:v>
                </c:pt>
                <c:pt idx="10">
                  <c:v>2024</c:v>
                </c:pt>
              </c:strCache>
            </c:strRef>
          </c:cat>
          <c:val>
            <c:numRef>
              <c:f>'Output types'!$B$15:$L$15</c:f>
              <c:numCache>
                <c:formatCode>General</c:formatCode>
                <c:ptCount val="11"/>
                <c:pt idx="0">
                  <c:v>8</c:v>
                </c:pt>
                <c:pt idx="1">
                  <c:v>2</c:v>
                </c:pt>
                <c:pt idx="2">
                  <c:v>0</c:v>
                </c:pt>
                <c:pt idx="3">
                  <c:v>6</c:v>
                </c:pt>
                <c:pt idx="4">
                  <c:v>9</c:v>
                </c:pt>
                <c:pt idx="5">
                  <c:v>8</c:v>
                </c:pt>
                <c:pt idx="6">
                  <c:v>18</c:v>
                </c:pt>
                <c:pt idx="7">
                  <c:v>9</c:v>
                </c:pt>
                <c:pt idx="8">
                  <c:v>2</c:v>
                </c:pt>
                <c:pt idx="9">
                  <c:v>0</c:v>
                </c:pt>
                <c:pt idx="10">
                  <c:v>6</c:v>
                </c:pt>
              </c:numCache>
            </c:numRef>
          </c:val>
          <c:smooth val="0"/>
          <c:extLst>
            <c:ext xmlns:c16="http://schemas.microsoft.com/office/drawing/2014/chart" uri="{C3380CC4-5D6E-409C-BE32-E72D297353CC}">
              <c16:uniqueId val="{00000003-F888-4C45-A973-6624B6C659D3}"/>
            </c:ext>
          </c:extLst>
        </c:ser>
        <c:dLbls>
          <c:showLegendKey val="0"/>
          <c:showVal val="0"/>
          <c:showCatName val="0"/>
          <c:showSerName val="0"/>
          <c:showPercent val="0"/>
          <c:showBubbleSize val="0"/>
        </c:dLbls>
        <c:smooth val="0"/>
        <c:axId val="2057652207"/>
        <c:axId val="2057727583"/>
      </c:lineChart>
      <c:catAx>
        <c:axId val="20576522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57727583"/>
        <c:crosses val="autoZero"/>
        <c:auto val="1"/>
        <c:lblAlgn val="ctr"/>
        <c:lblOffset val="100"/>
        <c:noMultiLvlLbl val="0"/>
      </c:catAx>
      <c:valAx>
        <c:axId val="2057727583"/>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a:t>Number of publications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5765220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nl-NL" dirty="0"/>
              <a:t>Zelf-gepubliceerde artikelen</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'Self-published'!$B$6</c:f>
              <c:strCache>
                <c:ptCount val="1"/>
                <c:pt idx="0">
                  <c:v>Journal article</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'Self-published'!$C$5:$J$5</c:f>
              <c:strCache>
                <c:ptCount val="8"/>
                <c:pt idx="0">
                  <c:v>2017</c:v>
                </c:pt>
                <c:pt idx="1">
                  <c:v>2018</c:v>
                </c:pt>
                <c:pt idx="2">
                  <c:v>2019</c:v>
                </c:pt>
                <c:pt idx="3">
                  <c:v>2020</c:v>
                </c:pt>
                <c:pt idx="4">
                  <c:v>2021</c:v>
                </c:pt>
                <c:pt idx="5">
                  <c:v>2022</c:v>
                </c:pt>
                <c:pt idx="6">
                  <c:v>2023</c:v>
                </c:pt>
                <c:pt idx="7">
                  <c:v>2024</c:v>
                </c:pt>
              </c:strCache>
            </c:strRef>
          </c:cat>
          <c:val>
            <c:numRef>
              <c:f>'Self-published'!$C$6:$J$6</c:f>
              <c:numCache>
                <c:formatCode>General</c:formatCode>
                <c:ptCount val="8"/>
                <c:pt idx="0">
                  <c:v>8</c:v>
                </c:pt>
                <c:pt idx="1">
                  <c:v>19</c:v>
                </c:pt>
                <c:pt idx="2">
                  <c:v>18</c:v>
                </c:pt>
                <c:pt idx="3">
                  <c:v>6</c:v>
                </c:pt>
                <c:pt idx="4">
                  <c:v>2</c:v>
                </c:pt>
                <c:pt idx="5">
                  <c:v>0</c:v>
                </c:pt>
                <c:pt idx="6">
                  <c:v>4</c:v>
                </c:pt>
                <c:pt idx="7">
                  <c:v>2</c:v>
                </c:pt>
              </c:numCache>
            </c:numRef>
          </c:val>
          <c:smooth val="0"/>
          <c:extLst>
            <c:ext xmlns:c16="http://schemas.microsoft.com/office/drawing/2014/chart" uri="{C3380CC4-5D6E-409C-BE32-E72D297353CC}">
              <c16:uniqueId val="{00000000-EBDC-3A44-84A9-9A66DFC9A403}"/>
            </c:ext>
          </c:extLst>
        </c:ser>
        <c:ser>
          <c:idx val="1"/>
          <c:order val="1"/>
          <c:tx>
            <c:strRef>
              <c:f>'Self-published'!$B$7</c:f>
              <c:strCache>
                <c:ptCount val="1"/>
                <c:pt idx="0">
                  <c:v>Magazine article</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'Self-published'!$C$5:$J$5</c:f>
              <c:strCache>
                <c:ptCount val="8"/>
                <c:pt idx="0">
                  <c:v>2017</c:v>
                </c:pt>
                <c:pt idx="1">
                  <c:v>2018</c:v>
                </c:pt>
                <c:pt idx="2">
                  <c:v>2019</c:v>
                </c:pt>
                <c:pt idx="3">
                  <c:v>2020</c:v>
                </c:pt>
                <c:pt idx="4">
                  <c:v>2021</c:v>
                </c:pt>
                <c:pt idx="5">
                  <c:v>2022</c:v>
                </c:pt>
                <c:pt idx="6">
                  <c:v>2023</c:v>
                </c:pt>
                <c:pt idx="7">
                  <c:v>2024</c:v>
                </c:pt>
              </c:strCache>
            </c:strRef>
          </c:cat>
          <c:val>
            <c:numRef>
              <c:f>'Self-published'!$C$7:$J$7</c:f>
              <c:numCache>
                <c:formatCode>General</c:formatCode>
                <c:ptCount val="8"/>
                <c:pt idx="0">
                  <c:v>9</c:v>
                </c:pt>
                <c:pt idx="1">
                  <c:v>23</c:v>
                </c:pt>
                <c:pt idx="2">
                  <c:v>25</c:v>
                </c:pt>
                <c:pt idx="3">
                  <c:v>30</c:v>
                </c:pt>
                <c:pt idx="4">
                  <c:v>6</c:v>
                </c:pt>
                <c:pt idx="5">
                  <c:v>3</c:v>
                </c:pt>
                <c:pt idx="6">
                  <c:v>6</c:v>
                </c:pt>
                <c:pt idx="7">
                  <c:v>0</c:v>
                </c:pt>
              </c:numCache>
            </c:numRef>
          </c:val>
          <c:smooth val="0"/>
          <c:extLst>
            <c:ext xmlns:c16="http://schemas.microsoft.com/office/drawing/2014/chart" uri="{C3380CC4-5D6E-409C-BE32-E72D297353CC}">
              <c16:uniqueId val="{00000001-EBDC-3A44-84A9-9A66DFC9A403}"/>
            </c:ext>
          </c:extLst>
        </c:ser>
        <c:ser>
          <c:idx val="2"/>
          <c:order val="2"/>
          <c:tx>
            <c:strRef>
              <c:f>'Self-published'!$B$8</c:f>
              <c:strCache>
                <c:ptCount val="1"/>
                <c:pt idx="0">
                  <c:v>Blog article</c:v>
                </c:pt>
              </c:strCache>
            </c:strRef>
          </c:tx>
          <c:spPr>
            <a:ln w="28575" cap="flat">
              <a:solidFill>
                <a:srgbClr val="00B050"/>
              </a:solidFill>
              <a:round/>
            </a:ln>
            <a:effectLst/>
          </c:spPr>
          <c:marker>
            <c:symbol val="circle"/>
            <c:size val="5"/>
            <c:spPr>
              <a:solidFill>
                <a:schemeClr val="accent3"/>
              </a:solidFill>
              <a:ln w="9525">
                <a:solidFill>
                  <a:schemeClr val="accent3"/>
                </a:solidFill>
              </a:ln>
              <a:effectLst/>
            </c:spPr>
          </c:marker>
          <c:cat>
            <c:strRef>
              <c:f>'Self-published'!$C$5:$J$5</c:f>
              <c:strCache>
                <c:ptCount val="8"/>
                <c:pt idx="0">
                  <c:v>2017</c:v>
                </c:pt>
                <c:pt idx="1">
                  <c:v>2018</c:v>
                </c:pt>
                <c:pt idx="2">
                  <c:v>2019</c:v>
                </c:pt>
                <c:pt idx="3">
                  <c:v>2020</c:v>
                </c:pt>
                <c:pt idx="4">
                  <c:v>2021</c:v>
                </c:pt>
                <c:pt idx="5">
                  <c:v>2022</c:v>
                </c:pt>
                <c:pt idx="6">
                  <c:v>2023</c:v>
                </c:pt>
                <c:pt idx="7">
                  <c:v>2024</c:v>
                </c:pt>
              </c:strCache>
            </c:strRef>
          </c:cat>
          <c:val>
            <c:numRef>
              <c:f>'Self-published'!$C$8:$J$8</c:f>
              <c:numCache>
                <c:formatCode>General</c:formatCode>
                <c:ptCount val="8"/>
                <c:pt idx="0">
                  <c:v>68</c:v>
                </c:pt>
                <c:pt idx="1">
                  <c:v>41</c:v>
                </c:pt>
                <c:pt idx="2">
                  <c:v>49</c:v>
                </c:pt>
                <c:pt idx="3">
                  <c:v>41</c:v>
                </c:pt>
                <c:pt idx="4">
                  <c:v>8</c:v>
                </c:pt>
                <c:pt idx="5">
                  <c:v>11</c:v>
                </c:pt>
                <c:pt idx="6">
                  <c:v>14</c:v>
                </c:pt>
                <c:pt idx="7">
                  <c:v>23</c:v>
                </c:pt>
              </c:numCache>
            </c:numRef>
          </c:val>
          <c:smooth val="0"/>
          <c:extLst>
            <c:ext xmlns:c16="http://schemas.microsoft.com/office/drawing/2014/chart" uri="{C3380CC4-5D6E-409C-BE32-E72D297353CC}">
              <c16:uniqueId val="{00000002-EBDC-3A44-84A9-9A66DFC9A403}"/>
            </c:ext>
          </c:extLst>
        </c:ser>
        <c:dLbls>
          <c:showLegendKey val="0"/>
          <c:showVal val="0"/>
          <c:showCatName val="0"/>
          <c:showSerName val="0"/>
          <c:showPercent val="0"/>
          <c:showBubbleSize val="0"/>
        </c:dLbls>
        <c:marker val="1"/>
        <c:smooth val="0"/>
        <c:axId val="1102024160"/>
        <c:axId val="548713423"/>
      </c:lineChart>
      <c:catAx>
        <c:axId val="1102024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713423"/>
        <c:crosses val="autoZero"/>
        <c:auto val="1"/>
        <c:lblAlgn val="ctr"/>
        <c:lblOffset val="100"/>
        <c:noMultiLvlLbl val="0"/>
      </c:catAx>
      <c:valAx>
        <c:axId val="548713423"/>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nl-NL" dirty="0"/>
                  <a:t>Aantal</a:t>
                </a:r>
                <a:r>
                  <a:rPr lang="nl-NL" baseline="0" dirty="0"/>
                  <a:t> artikelen</a:t>
                </a:r>
                <a:endParaRPr lang="nl-NL" dirty="0"/>
              </a:p>
            </c:rich>
          </c:tx>
          <c:layout>
            <c:manualLayout>
              <c:xMode val="edge"/>
              <c:yMode val="edge"/>
              <c:x val="1.7769002961500493E-2"/>
              <c:y val="0.31118863608578906"/>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nl-NL"/>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02024160"/>
        <c:crosses val="autoZero"/>
        <c:crossBetween val="between"/>
      </c:valAx>
      <c:spPr>
        <a:solidFill>
          <a:schemeClr val="bg1"/>
        </a:solid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1" u="none" strike="noStrike" kern="1200" spc="0" baseline="0">
                <a:solidFill>
                  <a:schemeClr val="tx1"/>
                </a:solidFill>
                <a:latin typeface="+mn-lt"/>
                <a:ea typeface="+mn-ea"/>
                <a:cs typeface="+mn-cs"/>
              </a:defRPr>
            </a:pPr>
            <a:r>
              <a:rPr lang="nl-NL" sz="1500" i="1" dirty="0">
                <a:solidFill>
                  <a:schemeClr val="tx1"/>
                </a:solidFill>
              </a:rPr>
              <a:t>Gemiddeld aantal auteurs per artikel per jaar</a:t>
            </a:r>
          </a:p>
        </c:rich>
      </c:tx>
      <c:layout>
        <c:manualLayout>
          <c:xMode val="edge"/>
          <c:yMode val="edge"/>
          <c:x val="0.13209923278820918"/>
          <c:y val="2.1877050973528767E-2"/>
        </c:manualLayout>
      </c:layout>
      <c:overlay val="0"/>
      <c:spPr>
        <a:noFill/>
        <a:ln>
          <a:noFill/>
        </a:ln>
        <a:effectLst/>
      </c:spPr>
      <c:txPr>
        <a:bodyPr rot="0" spcFirstLastPara="1" vertOverflow="ellipsis" vert="horz" wrap="square" anchor="ctr" anchorCtr="1"/>
        <a:lstStyle/>
        <a:p>
          <a:pPr>
            <a:defRPr sz="1600" b="0" i="1" u="none" strike="noStrike" kern="1200" spc="0" baseline="0">
              <a:solidFill>
                <a:schemeClr val="tx1"/>
              </a:solidFill>
              <a:latin typeface="+mn-lt"/>
              <a:ea typeface="+mn-ea"/>
              <a:cs typeface="+mn-cs"/>
            </a:defRPr>
          </a:pPr>
          <a:endParaRPr lang="en-US"/>
        </a:p>
      </c:txPr>
    </c:title>
    <c:autoTitleDeleted val="0"/>
    <c:plotArea>
      <c:layout/>
      <c:lineChart>
        <c:grouping val="standard"/>
        <c:varyColors val="0"/>
        <c:ser>
          <c:idx val="0"/>
          <c:order val="0"/>
          <c:tx>
            <c:strRef>
              <c:f>Sheet1!$A$36</c:f>
              <c:strCache>
                <c:ptCount val="1"/>
                <c:pt idx="0">
                  <c:v>Journal articles</c:v>
                </c:pt>
              </c:strCache>
            </c:strRef>
          </c:tx>
          <c:spPr>
            <a:ln w="28575" cap="rnd">
              <a:solidFill>
                <a:schemeClr val="accent1"/>
              </a:solidFill>
              <a:prstDash val="solid"/>
              <a:round/>
            </a:ln>
            <a:effectLst/>
          </c:spPr>
          <c:marker>
            <c:symbol val="none"/>
          </c:marker>
          <c:cat>
            <c:numRef>
              <c:f>Sheet1!$B$35:$L$35</c:f>
              <c:numCache>
                <c:formatCode>General</c:formatCode>
                <c:ptCount val="11"/>
                <c:pt idx="0">
                  <c:v>2014</c:v>
                </c:pt>
                <c:pt idx="1">
                  <c:v>2015</c:v>
                </c:pt>
                <c:pt idx="2">
                  <c:v>2016</c:v>
                </c:pt>
                <c:pt idx="3">
                  <c:v>2017</c:v>
                </c:pt>
                <c:pt idx="4">
                  <c:v>2018</c:v>
                </c:pt>
                <c:pt idx="5">
                  <c:v>2019</c:v>
                </c:pt>
                <c:pt idx="6">
                  <c:v>2020</c:v>
                </c:pt>
                <c:pt idx="7">
                  <c:v>2021</c:v>
                </c:pt>
                <c:pt idx="8">
                  <c:v>2022</c:v>
                </c:pt>
                <c:pt idx="9">
                  <c:v>2023</c:v>
                </c:pt>
                <c:pt idx="10">
                  <c:v>2024</c:v>
                </c:pt>
              </c:numCache>
            </c:numRef>
          </c:cat>
          <c:val>
            <c:numRef>
              <c:f>Sheet1!$B$36:$L$36</c:f>
              <c:numCache>
                <c:formatCode>0.00</c:formatCode>
                <c:ptCount val="11"/>
                <c:pt idx="0">
                  <c:v>4.0519480519480515</c:v>
                </c:pt>
                <c:pt idx="1">
                  <c:v>3.8333333333333335</c:v>
                </c:pt>
                <c:pt idx="2">
                  <c:v>3.7374999999999998</c:v>
                </c:pt>
                <c:pt idx="3">
                  <c:v>3.7692307692307692</c:v>
                </c:pt>
                <c:pt idx="4">
                  <c:v>4.4090909090909092</c:v>
                </c:pt>
                <c:pt idx="5">
                  <c:v>5.0666666666666664</c:v>
                </c:pt>
                <c:pt idx="6">
                  <c:v>4.6100000000000003</c:v>
                </c:pt>
                <c:pt idx="7">
                  <c:v>5.15625</c:v>
                </c:pt>
                <c:pt idx="8">
                  <c:v>5.1898734177215191</c:v>
                </c:pt>
                <c:pt idx="9">
                  <c:v>5.6902654867256635</c:v>
                </c:pt>
                <c:pt idx="10">
                  <c:v>7.1973684210526319</c:v>
                </c:pt>
              </c:numCache>
            </c:numRef>
          </c:val>
          <c:smooth val="0"/>
          <c:extLst>
            <c:ext xmlns:c16="http://schemas.microsoft.com/office/drawing/2014/chart" uri="{C3380CC4-5D6E-409C-BE32-E72D297353CC}">
              <c16:uniqueId val="{00000000-C53C-5246-BA9A-B2B9AED71771}"/>
            </c:ext>
          </c:extLst>
        </c:ser>
        <c:ser>
          <c:idx val="1"/>
          <c:order val="1"/>
          <c:tx>
            <c:strRef>
              <c:f>Sheet1!$A$37</c:f>
              <c:strCache>
                <c:ptCount val="1"/>
                <c:pt idx="0">
                  <c:v>Magazine articles</c:v>
                </c:pt>
              </c:strCache>
            </c:strRef>
          </c:tx>
          <c:spPr>
            <a:ln w="28575" cap="rnd">
              <a:solidFill>
                <a:schemeClr val="accent2"/>
              </a:solidFill>
              <a:round/>
            </a:ln>
            <a:effectLst/>
          </c:spPr>
          <c:marker>
            <c:symbol val="none"/>
          </c:marker>
          <c:cat>
            <c:numRef>
              <c:f>Sheet1!$B$35:$L$35</c:f>
              <c:numCache>
                <c:formatCode>General</c:formatCode>
                <c:ptCount val="11"/>
                <c:pt idx="0">
                  <c:v>2014</c:v>
                </c:pt>
                <c:pt idx="1">
                  <c:v>2015</c:v>
                </c:pt>
                <c:pt idx="2">
                  <c:v>2016</c:v>
                </c:pt>
                <c:pt idx="3">
                  <c:v>2017</c:v>
                </c:pt>
                <c:pt idx="4">
                  <c:v>2018</c:v>
                </c:pt>
                <c:pt idx="5">
                  <c:v>2019</c:v>
                </c:pt>
                <c:pt idx="6">
                  <c:v>2020</c:v>
                </c:pt>
                <c:pt idx="7">
                  <c:v>2021</c:v>
                </c:pt>
                <c:pt idx="8">
                  <c:v>2022</c:v>
                </c:pt>
                <c:pt idx="9">
                  <c:v>2023</c:v>
                </c:pt>
                <c:pt idx="10">
                  <c:v>2024</c:v>
                </c:pt>
              </c:numCache>
            </c:numRef>
          </c:cat>
          <c:val>
            <c:numRef>
              <c:f>Sheet1!$B$37:$L$37</c:f>
              <c:numCache>
                <c:formatCode>0.00</c:formatCode>
                <c:ptCount val="11"/>
                <c:pt idx="0">
                  <c:v>1.8070175438596492</c:v>
                </c:pt>
                <c:pt idx="1">
                  <c:v>1.7352941176470589</c:v>
                </c:pt>
                <c:pt idx="2">
                  <c:v>2</c:v>
                </c:pt>
                <c:pt idx="3">
                  <c:v>1.8125</c:v>
                </c:pt>
                <c:pt idx="4">
                  <c:v>2.2105263157894739</c:v>
                </c:pt>
                <c:pt idx="5">
                  <c:v>2.2561983471074378</c:v>
                </c:pt>
                <c:pt idx="6">
                  <c:v>2.540983606557377</c:v>
                </c:pt>
                <c:pt idx="7">
                  <c:v>1.9456521739130435</c:v>
                </c:pt>
                <c:pt idx="8">
                  <c:v>2.2400000000000002</c:v>
                </c:pt>
                <c:pt idx="9">
                  <c:v>2.4303797468354431</c:v>
                </c:pt>
                <c:pt idx="10">
                  <c:v>2.8823529411764706</c:v>
                </c:pt>
              </c:numCache>
            </c:numRef>
          </c:val>
          <c:smooth val="0"/>
          <c:extLst>
            <c:ext xmlns:c16="http://schemas.microsoft.com/office/drawing/2014/chart" uri="{C3380CC4-5D6E-409C-BE32-E72D297353CC}">
              <c16:uniqueId val="{00000001-C53C-5246-BA9A-B2B9AED71771}"/>
            </c:ext>
          </c:extLst>
        </c:ser>
        <c:ser>
          <c:idx val="2"/>
          <c:order val="2"/>
          <c:tx>
            <c:strRef>
              <c:f>Sheet1!$A$38</c:f>
              <c:strCache>
                <c:ptCount val="1"/>
                <c:pt idx="0">
                  <c:v>Blog articles</c:v>
                </c:pt>
              </c:strCache>
            </c:strRef>
          </c:tx>
          <c:spPr>
            <a:ln w="28575" cap="rnd">
              <a:solidFill>
                <a:srgbClr val="00B050"/>
              </a:solidFill>
              <a:round/>
            </a:ln>
            <a:effectLst/>
          </c:spPr>
          <c:marker>
            <c:symbol val="none"/>
          </c:marker>
          <c:cat>
            <c:numRef>
              <c:f>Sheet1!$B$35:$L$35</c:f>
              <c:numCache>
                <c:formatCode>General</c:formatCode>
                <c:ptCount val="11"/>
                <c:pt idx="0">
                  <c:v>2014</c:v>
                </c:pt>
                <c:pt idx="1">
                  <c:v>2015</c:v>
                </c:pt>
                <c:pt idx="2">
                  <c:v>2016</c:v>
                </c:pt>
                <c:pt idx="3">
                  <c:v>2017</c:v>
                </c:pt>
                <c:pt idx="4">
                  <c:v>2018</c:v>
                </c:pt>
                <c:pt idx="5">
                  <c:v>2019</c:v>
                </c:pt>
                <c:pt idx="6">
                  <c:v>2020</c:v>
                </c:pt>
                <c:pt idx="7">
                  <c:v>2021</c:v>
                </c:pt>
                <c:pt idx="8">
                  <c:v>2022</c:v>
                </c:pt>
                <c:pt idx="9">
                  <c:v>2023</c:v>
                </c:pt>
                <c:pt idx="10">
                  <c:v>2024</c:v>
                </c:pt>
              </c:numCache>
            </c:numRef>
          </c:cat>
          <c:val>
            <c:numRef>
              <c:f>Sheet1!$B$38:$L$38</c:f>
              <c:numCache>
                <c:formatCode>0.00</c:formatCode>
                <c:ptCount val="11"/>
                <c:pt idx="0">
                  <c:v>1.2857142857142858</c:v>
                </c:pt>
                <c:pt idx="1">
                  <c:v>1</c:v>
                </c:pt>
                <c:pt idx="2">
                  <c:v>2.1111111111111112</c:v>
                </c:pt>
                <c:pt idx="3">
                  <c:v>1.3291139240506329</c:v>
                </c:pt>
                <c:pt idx="4">
                  <c:v>1.3076923076923077</c:v>
                </c:pt>
                <c:pt idx="5">
                  <c:v>1.3650793650793651</c:v>
                </c:pt>
                <c:pt idx="6">
                  <c:v>1.3768115942028984</c:v>
                </c:pt>
                <c:pt idx="7">
                  <c:v>1.90625</c:v>
                </c:pt>
                <c:pt idx="8">
                  <c:v>2.1</c:v>
                </c:pt>
                <c:pt idx="9">
                  <c:v>1.7045454545454546</c:v>
                </c:pt>
                <c:pt idx="10">
                  <c:v>1.9795918367346939</c:v>
                </c:pt>
              </c:numCache>
            </c:numRef>
          </c:val>
          <c:smooth val="0"/>
          <c:extLst>
            <c:ext xmlns:c16="http://schemas.microsoft.com/office/drawing/2014/chart" uri="{C3380CC4-5D6E-409C-BE32-E72D297353CC}">
              <c16:uniqueId val="{00000002-C53C-5246-BA9A-B2B9AED71771}"/>
            </c:ext>
          </c:extLst>
        </c:ser>
        <c:dLbls>
          <c:showLegendKey val="0"/>
          <c:showVal val="0"/>
          <c:showCatName val="0"/>
          <c:showSerName val="0"/>
          <c:showPercent val="0"/>
          <c:showBubbleSize val="0"/>
        </c:dLbls>
        <c:smooth val="0"/>
        <c:axId val="843450912"/>
        <c:axId val="843477792"/>
      </c:lineChart>
      <c:catAx>
        <c:axId val="843450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843477792"/>
        <c:crosses val="autoZero"/>
        <c:auto val="1"/>
        <c:lblAlgn val="ctr"/>
        <c:lblOffset val="100"/>
        <c:noMultiLvlLbl val="0"/>
      </c:catAx>
      <c:valAx>
        <c:axId val="84347779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84345091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Roboto Light" pitchFamily="2" charset="0"/>
              </a:defRPr>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Roboto Light" pitchFamily="2" charset="0"/>
              </a:defRPr>
            </a:lvl1pPr>
          </a:lstStyle>
          <a:p>
            <a:fld id="{C8DA6D34-4E3B-4A0C-817C-D7030E788B41}" type="datetimeFigureOut">
              <a:rPr lang="nl-BE" smtClean="0"/>
              <a:pPr/>
              <a:t>19/10/2025</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Roboto Light" pitchFamily="2" charset="0"/>
              </a:defRPr>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Roboto Light" pitchFamily="2" charset="0"/>
              </a:defRPr>
            </a:lvl1pPr>
          </a:lstStyle>
          <a:p>
            <a:fld id="{35F7831E-B30D-403E-8D52-928B98A1DBEE}" type="slidenum">
              <a:rPr lang="nl-BE" smtClean="0"/>
              <a:pPr/>
              <a:t>‹#›</a:t>
            </a:fld>
            <a:endParaRPr lang="nl-BE"/>
          </a:p>
        </p:txBody>
      </p:sp>
    </p:spTree>
    <p:extLst>
      <p:ext uri="{BB962C8B-B14F-4D97-AF65-F5344CB8AC3E}">
        <p14:creationId xmlns:p14="http://schemas.microsoft.com/office/powerpoint/2010/main" val="33577860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Roboto Light" pitchFamily="2" charset="0"/>
        <a:ea typeface="+mn-ea"/>
        <a:cs typeface="+mn-cs"/>
      </a:defRPr>
    </a:lvl1pPr>
    <a:lvl2pPr marL="457200" algn="l" defTabSz="914400" rtl="0" eaLnBrk="1" latinLnBrk="0" hangingPunct="1">
      <a:defRPr sz="1200" kern="1200">
        <a:solidFill>
          <a:schemeClr val="tx1"/>
        </a:solidFill>
        <a:latin typeface="Roboto Light" pitchFamily="2" charset="0"/>
        <a:ea typeface="+mn-ea"/>
        <a:cs typeface="+mn-cs"/>
      </a:defRPr>
    </a:lvl2pPr>
    <a:lvl3pPr marL="914400" algn="l" defTabSz="914400" rtl="0" eaLnBrk="1" latinLnBrk="0" hangingPunct="1">
      <a:defRPr sz="1200" kern="1200">
        <a:solidFill>
          <a:schemeClr val="tx1"/>
        </a:solidFill>
        <a:latin typeface="Roboto Light" pitchFamily="2" charset="0"/>
        <a:ea typeface="+mn-ea"/>
        <a:cs typeface="+mn-cs"/>
      </a:defRPr>
    </a:lvl3pPr>
    <a:lvl4pPr marL="1371600" algn="l" defTabSz="914400" rtl="0" eaLnBrk="1" latinLnBrk="0" hangingPunct="1">
      <a:defRPr sz="1200" kern="1200">
        <a:solidFill>
          <a:schemeClr val="tx1"/>
        </a:solidFill>
        <a:latin typeface="Roboto Light" pitchFamily="2" charset="0"/>
        <a:ea typeface="+mn-ea"/>
        <a:cs typeface="+mn-cs"/>
      </a:defRPr>
    </a:lvl4pPr>
    <a:lvl5pPr marL="1828800" algn="l" defTabSz="914400" rtl="0" eaLnBrk="1" latinLnBrk="0" hangingPunct="1">
      <a:defRPr sz="1200" kern="1200">
        <a:solidFill>
          <a:schemeClr val="tx1"/>
        </a:solidFill>
        <a:latin typeface="Roboto Light"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Wingdings" pitchFamily="2" charset="2"/>
              <a:buChar char="Ø"/>
            </a:pPr>
            <a:endParaRPr lang="nl-NL" sz="1200" dirty="0"/>
          </a:p>
          <a:p>
            <a:pPr marL="0" indent="0">
              <a:buNone/>
            </a:pPr>
            <a:endParaRPr lang="nl-NL" sz="1200" dirty="0"/>
          </a:p>
          <a:p>
            <a:endParaRPr lang="en-GB" dirty="0"/>
          </a:p>
        </p:txBody>
      </p:sp>
      <p:sp>
        <p:nvSpPr>
          <p:cNvPr id="4" name="Tijdelijke aanduiding voor dianummer 3"/>
          <p:cNvSpPr>
            <a:spLocks noGrp="1"/>
          </p:cNvSpPr>
          <p:nvPr>
            <p:ph type="sldNum" sz="quarter" idx="5"/>
          </p:nvPr>
        </p:nvSpPr>
        <p:spPr/>
        <p:txBody>
          <a:bodyPr/>
          <a:lstStyle/>
          <a:p>
            <a:fld id="{35F7831E-B30D-403E-8D52-928B98A1DBEE}" type="slidenum">
              <a:rPr lang="nl-BE" smtClean="0"/>
              <a:pPr/>
              <a:t>1</a:t>
            </a:fld>
            <a:endParaRPr lang="nl-BE"/>
          </a:p>
        </p:txBody>
      </p:sp>
    </p:spTree>
    <p:extLst>
      <p:ext uri="{BB962C8B-B14F-4D97-AF65-F5344CB8AC3E}">
        <p14:creationId xmlns:p14="http://schemas.microsoft.com/office/powerpoint/2010/main" val="15136013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4390A-E2E4-AD61-2FFC-4A749DFAA07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037C20F-E41A-B931-E92F-B2022CE62EC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AEB2760-3048-21B3-A45C-530470EDF858}"/>
              </a:ext>
            </a:extLst>
          </p:cNvPr>
          <p:cNvSpPr>
            <a:spLocks noGrp="1"/>
          </p:cNvSpPr>
          <p:nvPr>
            <p:ph type="body" idx="1"/>
          </p:nvPr>
        </p:nvSpPr>
        <p:spPr/>
        <p:txBody>
          <a:bodyPr/>
          <a:lstStyle/>
          <a:p>
            <a:pPr marL="171450" indent="-171450">
              <a:buFontTx/>
              <a:buChar char="-"/>
            </a:pPr>
            <a:endParaRPr lang="en-US" dirty="0"/>
          </a:p>
        </p:txBody>
      </p:sp>
      <p:sp>
        <p:nvSpPr>
          <p:cNvPr id="4" name="Tijdelijke aanduiding voor dianummer 3">
            <a:extLst>
              <a:ext uri="{FF2B5EF4-FFF2-40B4-BE49-F238E27FC236}">
                <a16:creationId xmlns:a16="http://schemas.microsoft.com/office/drawing/2014/main" id="{B78CABFB-625B-82CC-1F21-2F6087B9DCD9}"/>
              </a:ext>
            </a:extLst>
          </p:cNvPr>
          <p:cNvSpPr>
            <a:spLocks noGrp="1"/>
          </p:cNvSpPr>
          <p:nvPr>
            <p:ph type="sldNum" sz="quarter" idx="5"/>
          </p:nvPr>
        </p:nvSpPr>
        <p:spPr/>
        <p:txBody>
          <a:bodyPr/>
          <a:lstStyle/>
          <a:p>
            <a:fld id="{35F7831E-B30D-403E-8D52-928B98A1DBEE}" type="slidenum">
              <a:rPr lang="nl-BE" smtClean="0"/>
              <a:pPr/>
              <a:t>2</a:t>
            </a:fld>
            <a:endParaRPr lang="nl-BE"/>
          </a:p>
        </p:txBody>
      </p:sp>
    </p:spTree>
    <p:extLst>
      <p:ext uri="{BB962C8B-B14F-4D97-AF65-F5344CB8AC3E}">
        <p14:creationId xmlns:p14="http://schemas.microsoft.com/office/powerpoint/2010/main" val="21786296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38AC9-7178-0189-0FC1-E750C8C15BA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C1C88D4-3F79-6BD8-5CA0-A82A5645BF3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3A1F3D7-95A1-C8EC-D406-302DF47D15FF}"/>
              </a:ext>
            </a:extLst>
          </p:cNvPr>
          <p:cNvSpPr>
            <a:spLocks noGrp="1"/>
          </p:cNvSpPr>
          <p:nvPr>
            <p:ph type="body" idx="1"/>
          </p:nvPr>
        </p:nvSpPr>
        <p:spPr/>
        <p:txBody>
          <a:bodyPr/>
          <a:lstStyle/>
          <a:p>
            <a:pPr marL="0" indent="0">
              <a:buFontTx/>
              <a:buNone/>
            </a:pPr>
            <a:endParaRPr lang="en-GB" dirty="0"/>
          </a:p>
        </p:txBody>
      </p:sp>
      <p:sp>
        <p:nvSpPr>
          <p:cNvPr id="4" name="Tijdelijke aanduiding voor dianummer 3">
            <a:extLst>
              <a:ext uri="{FF2B5EF4-FFF2-40B4-BE49-F238E27FC236}">
                <a16:creationId xmlns:a16="http://schemas.microsoft.com/office/drawing/2014/main" id="{76B2108F-E81B-97FE-8945-1D4A17264139}"/>
              </a:ext>
            </a:extLst>
          </p:cNvPr>
          <p:cNvSpPr>
            <a:spLocks noGrp="1"/>
          </p:cNvSpPr>
          <p:nvPr>
            <p:ph type="sldNum" sz="quarter" idx="5"/>
          </p:nvPr>
        </p:nvSpPr>
        <p:spPr/>
        <p:txBody>
          <a:bodyPr/>
          <a:lstStyle/>
          <a:p>
            <a:fld id="{35F7831E-B30D-403E-8D52-928B98A1DBEE}" type="slidenum">
              <a:rPr lang="nl-BE" smtClean="0"/>
              <a:pPr/>
              <a:t>3</a:t>
            </a:fld>
            <a:endParaRPr lang="nl-BE"/>
          </a:p>
        </p:txBody>
      </p:sp>
    </p:spTree>
    <p:extLst>
      <p:ext uri="{BB962C8B-B14F-4D97-AF65-F5344CB8AC3E}">
        <p14:creationId xmlns:p14="http://schemas.microsoft.com/office/powerpoint/2010/main" val="20054727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15934-7476-4E73-2739-6CB991EB848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CD22550-6655-3A2C-1CD0-453D07E5613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E8FE8D9-BB61-C888-150E-01608C5C18AB}"/>
              </a:ext>
            </a:extLst>
          </p:cNvPr>
          <p:cNvSpPr>
            <a:spLocks noGrp="1"/>
          </p:cNvSpPr>
          <p:nvPr>
            <p:ph type="body" idx="1"/>
          </p:nvPr>
        </p:nvSpPr>
        <p:spPr/>
        <p:txBody>
          <a:bodyPr/>
          <a:lstStyle/>
          <a:p>
            <a:pPr marL="457200" lvl="1" indent="0">
              <a:buNone/>
            </a:pPr>
            <a:endParaRPr lang="nl-NL" dirty="0"/>
          </a:p>
          <a:p>
            <a:r>
              <a:rPr lang="nl-NL" dirty="0"/>
              <a:t>	</a:t>
            </a:r>
            <a:endParaRPr lang="en-GB" dirty="0"/>
          </a:p>
        </p:txBody>
      </p:sp>
      <p:sp>
        <p:nvSpPr>
          <p:cNvPr id="4" name="Tijdelijke aanduiding voor dianummer 3">
            <a:extLst>
              <a:ext uri="{FF2B5EF4-FFF2-40B4-BE49-F238E27FC236}">
                <a16:creationId xmlns:a16="http://schemas.microsoft.com/office/drawing/2014/main" id="{E59E77E7-8CE2-1B1A-FD02-BBAE2DF81715}"/>
              </a:ext>
            </a:extLst>
          </p:cNvPr>
          <p:cNvSpPr>
            <a:spLocks noGrp="1"/>
          </p:cNvSpPr>
          <p:nvPr>
            <p:ph type="sldNum" sz="quarter" idx="5"/>
          </p:nvPr>
        </p:nvSpPr>
        <p:spPr/>
        <p:txBody>
          <a:bodyPr/>
          <a:lstStyle/>
          <a:p>
            <a:fld id="{35F7831E-B30D-403E-8D52-928B98A1DBEE}" type="slidenum">
              <a:rPr lang="nl-BE" smtClean="0"/>
              <a:pPr/>
              <a:t>4</a:t>
            </a:fld>
            <a:endParaRPr lang="nl-BE"/>
          </a:p>
        </p:txBody>
      </p:sp>
    </p:spTree>
    <p:extLst>
      <p:ext uri="{BB962C8B-B14F-4D97-AF65-F5344CB8AC3E}">
        <p14:creationId xmlns:p14="http://schemas.microsoft.com/office/powerpoint/2010/main" val="32730767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ED4C2-E0FE-D31A-2D38-9E70CD4739B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CB7BAEB-5D5D-655D-7F1F-E79F000F799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604E503-763D-F31A-8D3F-0362AC745F75}"/>
              </a:ext>
            </a:extLst>
          </p:cNvPr>
          <p:cNvSpPr>
            <a:spLocks noGrp="1"/>
          </p:cNvSpPr>
          <p:nvPr>
            <p:ph type="body" idx="1"/>
          </p:nvPr>
        </p:nvSpPr>
        <p:spPr/>
        <p:txBody>
          <a:bodyPr/>
          <a:lstStyle/>
          <a:p>
            <a:endParaRPr lang="en-GB" dirty="0"/>
          </a:p>
        </p:txBody>
      </p:sp>
      <p:sp>
        <p:nvSpPr>
          <p:cNvPr id="4" name="Tijdelijke aanduiding voor dianummer 3">
            <a:extLst>
              <a:ext uri="{FF2B5EF4-FFF2-40B4-BE49-F238E27FC236}">
                <a16:creationId xmlns:a16="http://schemas.microsoft.com/office/drawing/2014/main" id="{3CA33E0E-4CF2-5029-38EB-CB61D58F76DA}"/>
              </a:ext>
            </a:extLst>
          </p:cNvPr>
          <p:cNvSpPr>
            <a:spLocks noGrp="1"/>
          </p:cNvSpPr>
          <p:nvPr>
            <p:ph type="sldNum" sz="quarter" idx="5"/>
          </p:nvPr>
        </p:nvSpPr>
        <p:spPr/>
        <p:txBody>
          <a:bodyPr/>
          <a:lstStyle/>
          <a:p>
            <a:fld id="{35F7831E-B30D-403E-8D52-928B98A1DBEE}" type="slidenum">
              <a:rPr lang="nl-BE" smtClean="0"/>
              <a:pPr/>
              <a:t>5</a:t>
            </a:fld>
            <a:endParaRPr lang="nl-BE"/>
          </a:p>
        </p:txBody>
      </p:sp>
    </p:spTree>
    <p:extLst>
      <p:ext uri="{BB962C8B-B14F-4D97-AF65-F5344CB8AC3E}">
        <p14:creationId xmlns:p14="http://schemas.microsoft.com/office/powerpoint/2010/main" val="37327402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061130-3454-834A-28E4-98710F80FCF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9451FF1-1B5B-F725-29C0-8E207F45CDA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14718D2-4732-E702-2215-9468A7CAE79D}"/>
              </a:ext>
            </a:extLst>
          </p:cNvPr>
          <p:cNvSpPr>
            <a:spLocks noGrp="1"/>
          </p:cNvSpPr>
          <p:nvPr>
            <p:ph type="body" idx="1"/>
          </p:nvPr>
        </p:nvSpPr>
        <p:spPr/>
        <p:txBody>
          <a:bodyPr/>
          <a:lstStyle/>
          <a:p>
            <a:endParaRPr lang="en-GB" dirty="0"/>
          </a:p>
        </p:txBody>
      </p:sp>
      <p:sp>
        <p:nvSpPr>
          <p:cNvPr id="4" name="Tijdelijke aanduiding voor dianummer 3">
            <a:extLst>
              <a:ext uri="{FF2B5EF4-FFF2-40B4-BE49-F238E27FC236}">
                <a16:creationId xmlns:a16="http://schemas.microsoft.com/office/drawing/2014/main" id="{E008EE61-B3EB-F217-0C34-4FE9D81E670F}"/>
              </a:ext>
            </a:extLst>
          </p:cNvPr>
          <p:cNvSpPr>
            <a:spLocks noGrp="1"/>
          </p:cNvSpPr>
          <p:nvPr>
            <p:ph type="sldNum" sz="quarter" idx="5"/>
          </p:nvPr>
        </p:nvSpPr>
        <p:spPr/>
        <p:txBody>
          <a:bodyPr/>
          <a:lstStyle/>
          <a:p>
            <a:fld id="{35F7831E-B30D-403E-8D52-928B98A1DBEE}" type="slidenum">
              <a:rPr lang="nl-BE" smtClean="0"/>
              <a:pPr/>
              <a:t>6</a:t>
            </a:fld>
            <a:endParaRPr lang="nl-BE"/>
          </a:p>
        </p:txBody>
      </p:sp>
    </p:spTree>
    <p:extLst>
      <p:ext uri="{BB962C8B-B14F-4D97-AF65-F5344CB8AC3E}">
        <p14:creationId xmlns:p14="http://schemas.microsoft.com/office/powerpoint/2010/main" val="11961335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CB1AF-E377-A349-8413-9638F33E574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55A71C9-FB86-43D9-37F5-3402B1C4F51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499EBC5-450D-67EB-14B2-72F77E06BA8D}"/>
              </a:ext>
            </a:extLst>
          </p:cNvPr>
          <p:cNvSpPr>
            <a:spLocks noGrp="1"/>
          </p:cNvSpPr>
          <p:nvPr>
            <p:ph type="body" idx="1"/>
          </p:nvPr>
        </p:nvSpPr>
        <p:spPr/>
        <p:txBody>
          <a:bodyPr/>
          <a:lstStyle/>
          <a:p>
            <a:endParaRPr lang="en-GB" dirty="0"/>
          </a:p>
          <a:p>
            <a:pPr marL="0" indent="0">
              <a:buFontTx/>
              <a:buNone/>
            </a:pPr>
            <a:endParaRPr lang="en-GB" dirty="0"/>
          </a:p>
          <a:p>
            <a:endParaRPr lang="en-GB" dirty="0"/>
          </a:p>
          <a:p>
            <a:pPr marL="171450" indent="-171450">
              <a:buFontTx/>
              <a:buChar char="-"/>
            </a:pPr>
            <a:endParaRPr lang="en-GB" dirty="0"/>
          </a:p>
        </p:txBody>
      </p:sp>
      <p:sp>
        <p:nvSpPr>
          <p:cNvPr id="4" name="Tijdelijke aanduiding voor dianummer 3">
            <a:extLst>
              <a:ext uri="{FF2B5EF4-FFF2-40B4-BE49-F238E27FC236}">
                <a16:creationId xmlns:a16="http://schemas.microsoft.com/office/drawing/2014/main" id="{88E4741B-D990-D39F-C35F-95877CAB676D}"/>
              </a:ext>
            </a:extLst>
          </p:cNvPr>
          <p:cNvSpPr>
            <a:spLocks noGrp="1"/>
          </p:cNvSpPr>
          <p:nvPr>
            <p:ph type="sldNum" sz="quarter" idx="5"/>
          </p:nvPr>
        </p:nvSpPr>
        <p:spPr/>
        <p:txBody>
          <a:bodyPr/>
          <a:lstStyle/>
          <a:p>
            <a:fld id="{35F7831E-B30D-403E-8D52-928B98A1DBEE}" type="slidenum">
              <a:rPr lang="nl-BE" smtClean="0"/>
              <a:pPr/>
              <a:t>7</a:t>
            </a:fld>
            <a:endParaRPr lang="nl-BE"/>
          </a:p>
        </p:txBody>
      </p:sp>
    </p:spTree>
    <p:extLst>
      <p:ext uri="{BB962C8B-B14F-4D97-AF65-F5344CB8AC3E}">
        <p14:creationId xmlns:p14="http://schemas.microsoft.com/office/powerpoint/2010/main" val="16039037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A9942B-4DAD-0036-9B40-9436BFBD09C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7F26D70-E942-03E7-6DC7-B9071FF96F1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33EF8F5-D163-C8D6-8994-66B9DDF8A409}"/>
              </a:ext>
            </a:extLst>
          </p:cNvPr>
          <p:cNvSpPr>
            <a:spLocks noGrp="1"/>
          </p:cNvSpPr>
          <p:nvPr>
            <p:ph type="body" idx="1"/>
          </p:nvPr>
        </p:nvSpPr>
        <p:spPr/>
        <p:txBody>
          <a:bodyPr/>
          <a:lstStyle/>
          <a:p>
            <a:endParaRPr lang="en-GB" dirty="0"/>
          </a:p>
          <a:p>
            <a:endParaRPr lang="en-GB" dirty="0"/>
          </a:p>
        </p:txBody>
      </p:sp>
      <p:sp>
        <p:nvSpPr>
          <p:cNvPr id="4" name="Tijdelijke aanduiding voor dianummer 3">
            <a:extLst>
              <a:ext uri="{FF2B5EF4-FFF2-40B4-BE49-F238E27FC236}">
                <a16:creationId xmlns:a16="http://schemas.microsoft.com/office/drawing/2014/main" id="{3896FCE2-F1CB-80D0-D7CE-6B340C7B9A00}"/>
              </a:ext>
            </a:extLst>
          </p:cNvPr>
          <p:cNvSpPr>
            <a:spLocks noGrp="1"/>
          </p:cNvSpPr>
          <p:nvPr>
            <p:ph type="sldNum" sz="quarter" idx="5"/>
          </p:nvPr>
        </p:nvSpPr>
        <p:spPr/>
        <p:txBody>
          <a:bodyPr/>
          <a:lstStyle/>
          <a:p>
            <a:fld id="{35F7831E-B30D-403E-8D52-928B98A1DBEE}" type="slidenum">
              <a:rPr lang="nl-BE" smtClean="0"/>
              <a:pPr/>
              <a:t>8</a:t>
            </a:fld>
            <a:endParaRPr lang="nl-BE"/>
          </a:p>
        </p:txBody>
      </p:sp>
    </p:spTree>
    <p:extLst>
      <p:ext uri="{BB962C8B-B14F-4D97-AF65-F5344CB8AC3E}">
        <p14:creationId xmlns:p14="http://schemas.microsoft.com/office/powerpoint/2010/main" val="11203120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FA2146-93B2-D979-4AF4-7B47D8A3FBC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0E5D74C-8D98-06E9-94F6-92CAD46DCB4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B243F13-7E65-6D6E-C52A-421F7B023F5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Tijdelijke aanduiding voor dianummer 3">
            <a:extLst>
              <a:ext uri="{FF2B5EF4-FFF2-40B4-BE49-F238E27FC236}">
                <a16:creationId xmlns:a16="http://schemas.microsoft.com/office/drawing/2014/main" id="{676CB3B8-E4EE-8FED-2F06-72CD8C2F8171}"/>
              </a:ext>
            </a:extLst>
          </p:cNvPr>
          <p:cNvSpPr>
            <a:spLocks noGrp="1"/>
          </p:cNvSpPr>
          <p:nvPr>
            <p:ph type="sldNum" sz="quarter" idx="5"/>
          </p:nvPr>
        </p:nvSpPr>
        <p:spPr/>
        <p:txBody>
          <a:bodyPr/>
          <a:lstStyle/>
          <a:p>
            <a:fld id="{35F7831E-B30D-403E-8D52-928B98A1DBEE}" type="slidenum">
              <a:rPr lang="nl-BE" smtClean="0"/>
              <a:pPr/>
              <a:t>9</a:t>
            </a:fld>
            <a:endParaRPr lang="nl-BE"/>
          </a:p>
        </p:txBody>
      </p:sp>
    </p:spTree>
    <p:extLst>
      <p:ext uri="{BB962C8B-B14F-4D97-AF65-F5344CB8AC3E}">
        <p14:creationId xmlns:p14="http://schemas.microsoft.com/office/powerpoint/2010/main" val="11848150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16CB4-8C7A-637C-235D-422F965DCA4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872DE5A-7C83-5A5B-D1A5-41B781B2FA9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1C37C1F-8ADA-D22F-C08E-5B1FBC7B96C1}"/>
              </a:ext>
            </a:extLst>
          </p:cNvPr>
          <p:cNvSpPr>
            <a:spLocks noGrp="1"/>
          </p:cNvSpPr>
          <p:nvPr>
            <p:ph type="body" idx="1"/>
          </p:nvPr>
        </p:nvSpPr>
        <p:spPr/>
        <p:txBody>
          <a:bodyPr/>
          <a:lstStyle/>
          <a:p>
            <a:endParaRPr lang="en-GB" dirty="0"/>
          </a:p>
          <a:p>
            <a:endParaRPr lang="en-GB" dirty="0"/>
          </a:p>
          <a:p>
            <a:endParaRPr lang="en-GB" dirty="0"/>
          </a:p>
        </p:txBody>
      </p:sp>
      <p:sp>
        <p:nvSpPr>
          <p:cNvPr id="4" name="Tijdelijke aanduiding voor dianummer 3">
            <a:extLst>
              <a:ext uri="{FF2B5EF4-FFF2-40B4-BE49-F238E27FC236}">
                <a16:creationId xmlns:a16="http://schemas.microsoft.com/office/drawing/2014/main" id="{1D0C41C2-3160-E164-D8FA-50BE477BC6E3}"/>
              </a:ext>
            </a:extLst>
          </p:cNvPr>
          <p:cNvSpPr>
            <a:spLocks noGrp="1"/>
          </p:cNvSpPr>
          <p:nvPr>
            <p:ph type="sldNum" sz="quarter" idx="5"/>
          </p:nvPr>
        </p:nvSpPr>
        <p:spPr/>
        <p:txBody>
          <a:bodyPr/>
          <a:lstStyle/>
          <a:p>
            <a:fld id="{35F7831E-B30D-403E-8D52-928B98A1DBEE}" type="slidenum">
              <a:rPr lang="nl-BE" smtClean="0"/>
              <a:pPr/>
              <a:t>10</a:t>
            </a:fld>
            <a:endParaRPr lang="nl-BE"/>
          </a:p>
        </p:txBody>
      </p:sp>
    </p:spTree>
    <p:extLst>
      <p:ext uri="{BB962C8B-B14F-4D97-AF65-F5344CB8AC3E}">
        <p14:creationId xmlns:p14="http://schemas.microsoft.com/office/powerpoint/2010/main" val="42191592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7B3052-F77A-1E75-B3ED-4EFD8ACE8E3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98F0584-191D-67A9-CA79-07468F4A3AB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4C2B80D-BA0E-94AA-4DAA-04131A7713C7}"/>
              </a:ext>
            </a:extLst>
          </p:cNvPr>
          <p:cNvSpPr>
            <a:spLocks noGrp="1"/>
          </p:cNvSpPr>
          <p:nvPr>
            <p:ph type="body" idx="1"/>
          </p:nvPr>
        </p:nvSpPr>
        <p:spPr/>
        <p:txBody>
          <a:bodyPr/>
          <a:lstStyle/>
          <a:p>
            <a:endParaRPr lang="en-GB" dirty="0"/>
          </a:p>
        </p:txBody>
      </p:sp>
      <p:sp>
        <p:nvSpPr>
          <p:cNvPr id="4" name="Tijdelijke aanduiding voor dianummer 3">
            <a:extLst>
              <a:ext uri="{FF2B5EF4-FFF2-40B4-BE49-F238E27FC236}">
                <a16:creationId xmlns:a16="http://schemas.microsoft.com/office/drawing/2014/main" id="{271A5CA4-04D7-6AA9-1FFA-87D703C655DF}"/>
              </a:ext>
            </a:extLst>
          </p:cNvPr>
          <p:cNvSpPr>
            <a:spLocks noGrp="1"/>
          </p:cNvSpPr>
          <p:nvPr>
            <p:ph type="sldNum" sz="quarter" idx="5"/>
          </p:nvPr>
        </p:nvSpPr>
        <p:spPr/>
        <p:txBody>
          <a:bodyPr/>
          <a:lstStyle/>
          <a:p>
            <a:fld id="{35F7831E-B30D-403E-8D52-928B98A1DBEE}" type="slidenum">
              <a:rPr lang="nl-BE" smtClean="0"/>
              <a:pPr/>
              <a:t>11</a:t>
            </a:fld>
            <a:endParaRPr lang="nl-BE"/>
          </a:p>
        </p:txBody>
      </p:sp>
    </p:spTree>
    <p:extLst>
      <p:ext uri="{BB962C8B-B14F-4D97-AF65-F5344CB8AC3E}">
        <p14:creationId xmlns:p14="http://schemas.microsoft.com/office/powerpoint/2010/main" val="42702853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F634A-770C-01BF-8EA3-C927E758ED1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4A8A198-05D9-0861-C53D-5B7399DFCC8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E0EE2F7-307E-7D55-2BF2-CC473A934E4F}"/>
              </a:ext>
            </a:extLst>
          </p:cNvPr>
          <p:cNvSpPr>
            <a:spLocks noGrp="1"/>
          </p:cNvSpPr>
          <p:nvPr>
            <p:ph type="body" idx="1"/>
          </p:nvPr>
        </p:nvSpPr>
        <p:spPr/>
        <p:txBody>
          <a:bodyPr/>
          <a:lstStyle/>
          <a:p>
            <a:endParaRPr lang="en-GB" dirty="0"/>
          </a:p>
        </p:txBody>
      </p:sp>
      <p:sp>
        <p:nvSpPr>
          <p:cNvPr id="4" name="Tijdelijke aanduiding voor dianummer 3">
            <a:extLst>
              <a:ext uri="{FF2B5EF4-FFF2-40B4-BE49-F238E27FC236}">
                <a16:creationId xmlns:a16="http://schemas.microsoft.com/office/drawing/2014/main" id="{1E34834F-C02A-4BEA-7891-EEC686848CA4}"/>
              </a:ext>
            </a:extLst>
          </p:cNvPr>
          <p:cNvSpPr>
            <a:spLocks noGrp="1"/>
          </p:cNvSpPr>
          <p:nvPr>
            <p:ph type="sldNum" sz="quarter" idx="5"/>
          </p:nvPr>
        </p:nvSpPr>
        <p:spPr/>
        <p:txBody>
          <a:bodyPr/>
          <a:lstStyle/>
          <a:p>
            <a:fld id="{35F7831E-B30D-403E-8D52-928B98A1DBEE}" type="slidenum">
              <a:rPr lang="nl-BE" smtClean="0"/>
              <a:pPr/>
              <a:t>12</a:t>
            </a:fld>
            <a:endParaRPr lang="nl-BE"/>
          </a:p>
        </p:txBody>
      </p:sp>
    </p:spTree>
    <p:extLst>
      <p:ext uri="{BB962C8B-B14F-4D97-AF65-F5344CB8AC3E}">
        <p14:creationId xmlns:p14="http://schemas.microsoft.com/office/powerpoint/2010/main" val="8881679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5"/>
          </p:nvPr>
        </p:nvSpPr>
        <p:spPr/>
        <p:txBody>
          <a:bodyPr/>
          <a:lstStyle/>
          <a:p>
            <a:fld id="{35F7831E-B30D-403E-8D52-928B98A1DBEE}" type="slidenum">
              <a:rPr lang="nl-BE" smtClean="0"/>
              <a:pPr/>
              <a:t>13</a:t>
            </a:fld>
            <a:endParaRPr lang="nl-BE"/>
          </a:p>
        </p:txBody>
      </p:sp>
    </p:spTree>
    <p:extLst>
      <p:ext uri="{BB962C8B-B14F-4D97-AF65-F5344CB8AC3E}">
        <p14:creationId xmlns:p14="http://schemas.microsoft.com/office/powerpoint/2010/main" val="13384069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549D9-C059-3AD2-8464-EFBBF326A25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F0A58F9-E656-4364-146E-EC051196C6B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26A24A8-2F10-A5EA-5F04-65B1C5CAE1DF}"/>
              </a:ext>
            </a:extLst>
          </p:cNvPr>
          <p:cNvSpPr>
            <a:spLocks noGrp="1"/>
          </p:cNvSpPr>
          <p:nvPr>
            <p:ph type="body" idx="1"/>
          </p:nvPr>
        </p:nvSpPr>
        <p:spPr/>
        <p:txBody>
          <a:bodyPr/>
          <a:lstStyle/>
          <a:p>
            <a:endParaRPr lang="en-GB" dirty="0"/>
          </a:p>
        </p:txBody>
      </p:sp>
      <p:sp>
        <p:nvSpPr>
          <p:cNvPr id="4" name="Tijdelijke aanduiding voor dianummer 3">
            <a:extLst>
              <a:ext uri="{FF2B5EF4-FFF2-40B4-BE49-F238E27FC236}">
                <a16:creationId xmlns:a16="http://schemas.microsoft.com/office/drawing/2014/main" id="{A5FF4E6D-A45E-40EB-BEB9-402139218532}"/>
              </a:ext>
            </a:extLst>
          </p:cNvPr>
          <p:cNvSpPr>
            <a:spLocks noGrp="1"/>
          </p:cNvSpPr>
          <p:nvPr>
            <p:ph type="sldNum" sz="quarter" idx="5"/>
          </p:nvPr>
        </p:nvSpPr>
        <p:spPr/>
        <p:txBody>
          <a:bodyPr/>
          <a:lstStyle/>
          <a:p>
            <a:fld id="{35F7831E-B30D-403E-8D52-928B98A1DBEE}" type="slidenum">
              <a:rPr lang="nl-BE" smtClean="0"/>
              <a:pPr/>
              <a:t>14</a:t>
            </a:fld>
            <a:endParaRPr lang="nl-BE"/>
          </a:p>
        </p:txBody>
      </p:sp>
    </p:spTree>
    <p:extLst>
      <p:ext uri="{BB962C8B-B14F-4D97-AF65-F5344CB8AC3E}">
        <p14:creationId xmlns:p14="http://schemas.microsoft.com/office/powerpoint/2010/main" val="3062845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FEB64-7ED4-F8A8-4F55-E8C081E4D03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20B0698-6CDE-713A-30EC-5C98AFBD39E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A181371-FA38-27CF-C5E7-7ADF7E78989B}"/>
              </a:ext>
            </a:extLst>
          </p:cNvPr>
          <p:cNvSpPr>
            <a:spLocks noGrp="1"/>
          </p:cNvSpPr>
          <p:nvPr>
            <p:ph type="body" idx="1"/>
          </p:nvPr>
        </p:nvSpPr>
        <p:spPr/>
        <p:txBody>
          <a:bodyPr/>
          <a:lstStyle/>
          <a:p>
            <a:endParaRPr lang="en-GB" dirty="0"/>
          </a:p>
        </p:txBody>
      </p:sp>
      <p:sp>
        <p:nvSpPr>
          <p:cNvPr id="4" name="Tijdelijke aanduiding voor dianummer 3">
            <a:extLst>
              <a:ext uri="{FF2B5EF4-FFF2-40B4-BE49-F238E27FC236}">
                <a16:creationId xmlns:a16="http://schemas.microsoft.com/office/drawing/2014/main" id="{1405B750-F791-9F6E-4795-6AE16AE39635}"/>
              </a:ext>
            </a:extLst>
          </p:cNvPr>
          <p:cNvSpPr>
            <a:spLocks noGrp="1"/>
          </p:cNvSpPr>
          <p:nvPr>
            <p:ph type="sldNum" sz="quarter" idx="5"/>
          </p:nvPr>
        </p:nvSpPr>
        <p:spPr/>
        <p:txBody>
          <a:bodyPr/>
          <a:lstStyle/>
          <a:p>
            <a:fld id="{35F7831E-B30D-403E-8D52-928B98A1DBEE}" type="slidenum">
              <a:rPr lang="nl-BE" smtClean="0"/>
              <a:pPr/>
              <a:t>15</a:t>
            </a:fld>
            <a:endParaRPr lang="nl-BE"/>
          </a:p>
        </p:txBody>
      </p:sp>
    </p:spTree>
    <p:extLst>
      <p:ext uri="{BB962C8B-B14F-4D97-AF65-F5344CB8AC3E}">
        <p14:creationId xmlns:p14="http://schemas.microsoft.com/office/powerpoint/2010/main" val="37191163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_title">
    <p:spTree>
      <p:nvGrpSpPr>
        <p:cNvPr id="1" name=""/>
        <p:cNvGrpSpPr/>
        <p:nvPr/>
      </p:nvGrpSpPr>
      <p:grpSpPr>
        <a:xfrm>
          <a:off x="0" y="0"/>
          <a:ext cx="0" cy="0"/>
          <a:chOff x="0" y="0"/>
          <a:chExt cx="0" cy="0"/>
        </a:xfrm>
      </p:grpSpPr>
      <p:sp>
        <p:nvSpPr>
          <p:cNvPr id="7" name="!!AFB_">
            <a:extLst>
              <a:ext uri="{FF2B5EF4-FFF2-40B4-BE49-F238E27FC236}">
                <a16:creationId xmlns:a16="http://schemas.microsoft.com/office/drawing/2014/main" id="{B906016F-FBC0-E0BA-88E2-1D245157808B}"/>
              </a:ext>
            </a:extLst>
          </p:cNvPr>
          <p:cNvSpPr>
            <a:spLocks noGrp="1"/>
          </p:cNvSpPr>
          <p:nvPr>
            <p:ph type="pic" sz="quarter" idx="13" hasCustomPrompt="1"/>
          </p:nvPr>
        </p:nvSpPr>
        <p:spPr>
          <a:xfrm>
            <a:off x="0" y="0"/>
            <a:ext cx="12192000" cy="4797425"/>
          </a:xfrm>
          <a:solidFill>
            <a:schemeClr val="bg1">
              <a:lumMod val="95000"/>
            </a:schemeClr>
          </a:solidFill>
        </p:spPr>
        <p:txBody>
          <a:bodyPr tIns="1440000">
            <a:normAutofit/>
          </a:bodyPr>
          <a:lstStyle>
            <a:lvl1pPr marL="0" indent="0" algn="ctr">
              <a:buNone/>
              <a:defRPr sz="1800">
                <a:solidFill>
                  <a:schemeClr val="tx2"/>
                </a:solidFill>
              </a:defRPr>
            </a:lvl1pPr>
          </a:lstStyle>
          <a:p>
            <a:r>
              <a:rPr lang="en-GB"/>
              <a:t>Click the icon to add an image</a:t>
            </a:r>
          </a:p>
        </p:txBody>
      </p:sp>
      <p:sp>
        <p:nvSpPr>
          <p:cNvPr id="102" name="!!VLAK_oranje">
            <a:extLst>
              <a:ext uri="{FF2B5EF4-FFF2-40B4-BE49-F238E27FC236}">
                <a16:creationId xmlns:a16="http://schemas.microsoft.com/office/drawing/2014/main" id="{5D48DAFD-B7F8-2653-06A3-9C386408E05D}"/>
              </a:ext>
            </a:extLst>
          </p:cNvPr>
          <p:cNvSpPr>
            <a:spLocks noGrp="1"/>
          </p:cNvSpPr>
          <p:nvPr>
            <p:ph type="body" sz="quarter" idx="16"/>
          </p:nvPr>
        </p:nvSpPr>
        <p:spPr>
          <a:xfrm>
            <a:off x="9684480" y="-1"/>
            <a:ext cx="2507520" cy="6129339"/>
          </a:xfrm>
          <a:custGeom>
            <a:avLst/>
            <a:gdLst>
              <a:gd name="connsiteX0" fmla="*/ 0 w 2805616"/>
              <a:gd name="connsiteY0" fmla="*/ 0 h 6858001"/>
              <a:gd name="connsiteX1" fmla="*/ 2805616 w 2805616"/>
              <a:gd name="connsiteY1" fmla="*/ 0 h 6858001"/>
              <a:gd name="connsiteX2" fmla="*/ 2805616 w 2805616"/>
              <a:gd name="connsiteY2" fmla="*/ 6858001 h 6858001"/>
              <a:gd name="connsiteX3" fmla="*/ 2788515 w 2805616"/>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2805616" h="6858001">
                <a:moveTo>
                  <a:pt x="0" y="0"/>
                </a:moveTo>
                <a:lnTo>
                  <a:pt x="2805616" y="0"/>
                </a:lnTo>
                <a:lnTo>
                  <a:pt x="2805616" y="6858001"/>
                </a:lnTo>
                <a:lnTo>
                  <a:pt x="2788515" y="6858001"/>
                </a:lnTo>
                <a:close/>
              </a:path>
            </a:pathLst>
          </a:custGeom>
          <a:solidFill>
            <a:schemeClr val="accent2"/>
          </a:solidFill>
          <a:ln>
            <a:noFill/>
          </a:ln>
        </p:spPr>
        <p:txBody>
          <a:bodyPr wrap="square">
            <a:noAutofit/>
          </a:bodyPr>
          <a:lstStyle>
            <a:lvl1pPr marL="0" indent="0">
              <a:buNone/>
              <a:defRPr sz="500">
                <a:solidFill>
                  <a:schemeClr val="bg1">
                    <a:alpha val="0"/>
                  </a:schemeClr>
                </a:solidFill>
              </a:defRPr>
            </a:lvl1pPr>
          </a:lstStyle>
          <a:p>
            <a:pPr lvl="0"/>
            <a:r>
              <a:rPr lang="nl-NL"/>
              <a:t>Klikken om de tekststijl van het model te bewerken</a:t>
            </a:r>
          </a:p>
        </p:txBody>
      </p:sp>
      <p:grpSp>
        <p:nvGrpSpPr>
          <p:cNvPr id="49" name="!!LOGO_VUB">
            <a:extLst>
              <a:ext uri="{FF2B5EF4-FFF2-40B4-BE49-F238E27FC236}">
                <a16:creationId xmlns:a16="http://schemas.microsoft.com/office/drawing/2014/main" id="{2326A1C3-1872-54F0-7C0C-2FFE6DB41D1D}"/>
              </a:ext>
            </a:extLst>
          </p:cNvPr>
          <p:cNvGrpSpPr>
            <a:grpSpLocks/>
          </p:cNvGrpSpPr>
          <p:nvPr userDrawn="1"/>
        </p:nvGrpSpPr>
        <p:grpSpPr>
          <a:xfrm>
            <a:off x="512390" y="5336577"/>
            <a:ext cx="2880000" cy="1015213"/>
            <a:chOff x="1029807" y="1643143"/>
            <a:chExt cx="10132386" cy="3571712"/>
          </a:xfrm>
        </p:grpSpPr>
        <p:sp>
          <p:nvSpPr>
            <p:cNvPr id="50" name="Rechthoek 49">
              <a:extLst>
                <a:ext uri="{FF2B5EF4-FFF2-40B4-BE49-F238E27FC236}">
                  <a16:creationId xmlns:a16="http://schemas.microsoft.com/office/drawing/2014/main" id="{A64B4190-42C8-1959-6070-497C54CE4237}"/>
                </a:ext>
              </a:extLst>
            </p:cNvPr>
            <p:cNvSpPr/>
            <p:nvPr/>
          </p:nvSpPr>
          <p:spPr>
            <a:xfrm>
              <a:off x="1365141" y="1643143"/>
              <a:ext cx="3557388" cy="3571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Roboto Light" pitchFamily="2" charset="0"/>
              </a:endParaRPr>
            </a:p>
          </p:txBody>
        </p:sp>
        <p:sp>
          <p:nvSpPr>
            <p:cNvPr id="51" name="Vrije vorm: vorm 50">
              <a:extLst>
                <a:ext uri="{FF2B5EF4-FFF2-40B4-BE49-F238E27FC236}">
                  <a16:creationId xmlns:a16="http://schemas.microsoft.com/office/drawing/2014/main" id="{59A6E751-0031-5DD0-3008-1FF1D9C220FC}"/>
                </a:ext>
              </a:extLst>
            </p:cNvPr>
            <p:cNvSpPr/>
            <p:nvPr/>
          </p:nvSpPr>
          <p:spPr>
            <a:xfrm>
              <a:off x="5557025" y="2108589"/>
              <a:ext cx="627214" cy="679649"/>
            </a:xfrm>
            <a:custGeom>
              <a:avLst/>
              <a:gdLst>
                <a:gd name="connsiteX0" fmla="*/ 414949 w 754712"/>
                <a:gd name="connsiteY0" fmla="*/ 817804 h 817804"/>
                <a:gd name="connsiteX1" fmla="*/ 754713 w 754712"/>
                <a:gd name="connsiteY1" fmla="*/ 0 h 817804"/>
                <a:gd name="connsiteX2" fmla="*/ 665039 w 754712"/>
                <a:gd name="connsiteY2" fmla="*/ 0 h 817804"/>
                <a:gd name="connsiteX3" fmla="*/ 376217 w 754712"/>
                <a:gd name="connsiteY3" fmla="*/ 715981 h 817804"/>
                <a:gd name="connsiteX4" fmla="*/ 89615 w 754712"/>
                <a:gd name="connsiteY4" fmla="*/ 0 h 817804"/>
                <a:gd name="connsiteX5" fmla="*/ 0 w 754712"/>
                <a:gd name="connsiteY5" fmla="*/ 0 h 817804"/>
                <a:gd name="connsiteX6" fmla="*/ 337485 w 754712"/>
                <a:gd name="connsiteY6" fmla="*/ 817804 h 817804"/>
                <a:gd name="connsiteX7" fmla="*/ 414949 w 754712"/>
                <a:gd name="connsiteY7" fmla="*/ 817804 h 817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4712" h="817804">
                  <a:moveTo>
                    <a:pt x="414949" y="817804"/>
                  </a:moveTo>
                  <a:lnTo>
                    <a:pt x="754713" y="0"/>
                  </a:lnTo>
                  <a:lnTo>
                    <a:pt x="665039" y="0"/>
                  </a:lnTo>
                  <a:lnTo>
                    <a:pt x="376217" y="715981"/>
                  </a:lnTo>
                  <a:lnTo>
                    <a:pt x="89615" y="0"/>
                  </a:lnTo>
                  <a:lnTo>
                    <a:pt x="0" y="0"/>
                  </a:lnTo>
                  <a:lnTo>
                    <a:pt x="337485" y="817804"/>
                  </a:lnTo>
                  <a:lnTo>
                    <a:pt x="414949" y="817804"/>
                  </a:ln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52" name="Vrije vorm: vorm 51">
              <a:extLst>
                <a:ext uri="{FF2B5EF4-FFF2-40B4-BE49-F238E27FC236}">
                  <a16:creationId xmlns:a16="http://schemas.microsoft.com/office/drawing/2014/main" id="{D4DD78F5-2CB7-5FFD-D2EB-0559CEB0FA5B}"/>
                </a:ext>
              </a:extLst>
            </p:cNvPr>
            <p:cNvSpPr/>
            <p:nvPr/>
          </p:nvSpPr>
          <p:spPr>
            <a:xfrm>
              <a:off x="6289010" y="2108589"/>
              <a:ext cx="460737" cy="679649"/>
            </a:xfrm>
            <a:custGeom>
              <a:avLst/>
              <a:gdLst>
                <a:gd name="connsiteX0" fmla="*/ 81903 w 554394"/>
                <a:gd name="connsiteY0" fmla="*/ 74133 h 817804"/>
                <a:gd name="connsiteX1" fmla="*/ 211359 w 554394"/>
                <a:gd name="connsiteY1" fmla="*/ 74133 h 817804"/>
                <a:gd name="connsiteX2" fmla="*/ 396196 w 554394"/>
                <a:gd name="connsiteY2" fmla="*/ 112865 h 817804"/>
                <a:gd name="connsiteX3" fmla="*/ 472550 w 554394"/>
                <a:gd name="connsiteY3" fmla="*/ 258912 h 817804"/>
                <a:gd name="connsiteX4" fmla="*/ 366285 w 554394"/>
                <a:gd name="connsiteY4" fmla="*/ 424880 h 817804"/>
                <a:gd name="connsiteX5" fmla="*/ 188108 w 554394"/>
                <a:gd name="connsiteY5" fmla="*/ 447020 h 817804"/>
                <a:gd name="connsiteX6" fmla="*/ 163748 w 554394"/>
                <a:gd name="connsiteY6" fmla="*/ 447020 h 817804"/>
                <a:gd name="connsiteX7" fmla="*/ 441529 w 554394"/>
                <a:gd name="connsiteY7" fmla="*/ 817746 h 817804"/>
                <a:gd name="connsiteX8" fmla="*/ 543353 w 554394"/>
                <a:gd name="connsiteY8" fmla="*/ 817746 h 817804"/>
                <a:gd name="connsiteX9" fmla="*/ 313183 w 554394"/>
                <a:gd name="connsiteY9" fmla="*/ 512333 h 817804"/>
                <a:gd name="connsiteX10" fmla="*/ 554394 w 554394"/>
                <a:gd name="connsiteY10" fmla="*/ 266682 h 817804"/>
                <a:gd name="connsiteX11" fmla="*/ 427158 w 554394"/>
                <a:gd name="connsiteY11" fmla="*/ 39842 h 817804"/>
                <a:gd name="connsiteX12" fmla="*/ 194768 w 554394"/>
                <a:gd name="connsiteY12" fmla="*/ 0 h 817804"/>
                <a:gd name="connsiteX13" fmla="*/ 0 w 554394"/>
                <a:gd name="connsiteY13" fmla="*/ 0 h 817804"/>
                <a:gd name="connsiteX14" fmla="*/ 0 w 554394"/>
                <a:gd name="connsiteY14" fmla="*/ 817804 h 817804"/>
                <a:gd name="connsiteX15" fmla="*/ 81903 w 554394"/>
                <a:gd name="connsiteY15" fmla="*/ 817804 h 817804"/>
                <a:gd name="connsiteX16" fmla="*/ 81903 w 554394"/>
                <a:gd name="connsiteY16" fmla="*/ 74133 h 817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54394" h="817804">
                  <a:moveTo>
                    <a:pt x="81903" y="74133"/>
                  </a:moveTo>
                  <a:lnTo>
                    <a:pt x="211359" y="74133"/>
                  </a:lnTo>
                  <a:cubicBezTo>
                    <a:pt x="275562" y="74133"/>
                    <a:pt x="341925" y="74133"/>
                    <a:pt x="396196" y="112865"/>
                  </a:cubicBezTo>
                  <a:cubicBezTo>
                    <a:pt x="442698" y="144937"/>
                    <a:pt x="472550" y="202479"/>
                    <a:pt x="472550" y="258912"/>
                  </a:cubicBezTo>
                  <a:cubicBezTo>
                    <a:pt x="472550" y="331936"/>
                    <a:pt x="433818" y="393918"/>
                    <a:pt x="366285" y="424880"/>
                  </a:cubicBezTo>
                  <a:cubicBezTo>
                    <a:pt x="312073" y="449240"/>
                    <a:pt x="245651" y="447020"/>
                    <a:pt x="188108" y="447020"/>
                  </a:cubicBezTo>
                  <a:lnTo>
                    <a:pt x="163748" y="447020"/>
                  </a:lnTo>
                  <a:lnTo>
                    <a:pt x="441529" y="817746"/>
                  </a:lnTo>
                  <a:lnTo>
                    <a:pt x="543353" y="817746"/>
                  </a:lnTo>
                  <a:lnTo>
                    <a:pt x="313183" y="512333"/>
                  </a:lnTo>
                  <a:cubicBezTo>
                    <a:pt x="445969" y="509003"/>
                    <a:pt x="554394" y="400578"/>
                    <a:pt x="554394" y="266682"/>
                  </a:cubicBezTo>
                  <a:cubicBezTo>
                    <a:pt x="554394" y="171518"/>
                    <a:pt x="510113" y="87394"/>
                    <a:pt x="427158" y="39842"/>
                  </a:cubicBezTo>
                  <a:cubicBezTo>
                    <a:pt x="358575" y="1110"/>
                    <a:pt x="272231" y="0"/>
                    <a:pt x="194768" y="0"/>
                  </a:cubicBezTo>
                  <a:lnTo>
                    <a:pt x="0" y="0"/>
                  </a:lnTo>
                  <a:lnTo>
                    <a:pt x="0" y="817804"/>
                  </a:lnTo>
                  <a:lnTo>
                    <a:pt x="81903" y="817804"/>
                  </a:lnTo>
                  <a:lnTo>
                    <a:pt x="81903" y="74133"/>
                  </a:ln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53" name="Vrije vorm: vorm 52">
              <a:extLst>
                <a:ext uri="{FF2B5EF4-FFF2-40B4-BE49-F238E27FC236}">
                  <a16:creationId xmlns:a16="http://schemas.microsoft.com/office/drawing/2014/main" id="{71B076C7-D1C9-956A-F510-633A22CDEE88}"/>
                </a:ext>
              </a:extLst>
            </p:cNvPr>
            <p:cNvSpPr/>
            <p:nvPr/>
          </p:nvSpPr>
          <p:spPr>
            <a:xfrm>
              <a:off x="6873014" y="2108589"/>
              <a:ext cx="68066" cy="679649"/>
            </a:xfrm>
            <a:custGeom>
              <a:avLst/>
              <a:gdLst>
                <a:gd name="connsiteX0" fmla="*/ 0 w 81903"/>
                <a:gd name="connsiteY0" fmla="*/ 0 h 817804"/>
                <a:gd name="connsiteX1" fmla="*/ 81904 w 81903"/>
                <a:gd name="connsiteY1" fmla="*/ 0 h 817804"/>
                <a:gd name="connsiteX2" fmla="*/ 81904 w 81903"/>
                <a:gd name="connsiteY2" fmla="*/ 817804 h 817804"/>
                <a:gd name="connsiteX3" fmla="*/ 0 w 81903"/>
                <a:gd name="connsiteY3" fmla="*/ 817804 h 817804"/>
              </a:gdLst>
              <a:ahLst/>
              <a:cxnLst>
                <a:cxn ang="0">
                  <a:pos x="connsiteX0" y="connsiteY0"/>
                </a:cxn>
                <a:cxn ang="0">
                  <a:pos x="connsiteX1" y="connsiteY1"/>
                </a:cxn>
                <a:cxn ang="0">
                  <a:pos x="connsiteX2" y="connsiteY2"/>
                </a:cxn>
                <a:cxn ang="0">
                  <a:pos x="connsiteX3" y="connsiteY3"/>
                </a:cxn>
              </a:cxnLst>
              <a:rect l="l" t="t" r="r" b="b"/>
              <a:pathLst>
                <a:path w="81903" h="817804">
                  <a:moveTo>
                    <a:pt x="0" y="0"/>
                  </a:moveTo>
                  <a:lnTo>
                    <a:pt x="81904" y="0"/>
                  </a:lnTo>
                  <a:lnTo>
                    <a:pt x="81904" y="817804"/>
                  </a:lnTo>
                  <a:lnTo>
                    <a:pt x="0" y="817804"/>
                  </a:ln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54" name="Vrije vorm: vorm 53">
              <a:extLst>
                <a:ext uri="{FF2B5EF4-FFF2-40B4-BE49-F238E27FC236}">
                  <a16:creationId xmlns:a16="http://schemas.microsoft.com/office/drawing/2014/main" id="{2CD42F55-B7C7-0CC2-5968-777E7FCA14B7}"/>
                </a:ext>
              </a:extLst>
            </p:cNvPr>
            <p:cNvSpPr/>
            <p:nvPr/>
          </p:nvSpPr>
          <p:spPr>
            <a:xfrm>
              <a:off x="7046823" y="2108589"/>
              <a:ext cx="363298" cy="691593"/>
            </a:xfrm>
            <a:custGeom>
              <a:avLst/>
              <a:gdLst>
                <a:gd name="connsiteX0" fmla="*/ 218019 w 437148"/>
                <a:gd name="connsiteY0" fmla="*/ 832176 h 832175"/>
                <a:gd name="connsiteX1" fmla="*/ 392866 w 437148"/>
                <a:gd name="connsiteY1" fmla="*/ 751382 h 832175"/>
                <a:gd name="connsiteX2" fmla="*/ 437148 w 437148"/>
                <a:gd name="connsiteY2" fmla="*/ 587635 h 832175"/>
                <a:gd name="connsiteX3" fmla="*/ 437148 w 437148"/>
                <a:gd name="connsiteY3" fmla="*/ 0 h 832175"/>
                <a:gd name="connsiteX4" fmla="*/ 355245 w 437148"/>
                <a:gd name="connsiteY4" fmla="*/ 0 h 832175"/>
                <a:gd name="connsiteX5" fmla="*/ 355245 w 437148"/>
                <a:gd name="connsiteY5" fmla="*/ 563274 h 832175"/>
                <a:gd name="connsiteX6" fmla="*/ 345313 w 437148"/>
                <a:gd name="connsiteY6" fmla="*/ 671699 h 832175"/>
                <a:gd name="connsiteX7" fmla="*/ 225789 w 437148"/>
                <a:gd name="connsiteY7" fmla="*/ 753602 h 832175"/>
                <a:gd name="connsiteX8" fmla="*/ 80794 w 437148"/>
                <a:gd name="connsiteY8" fmla="*/ 624146 h 832175"/>
                <a:gd name="connsiteX9" fmla="*/ 0 w 437148"/>
                <a:gd name="connsiteY9" fmla="*/ 624146 h 832175"/>
                <a:gd name="connsiteX10" fmla="*/ 218019 w 437148"/>
                <a:gd name="connsiteY10" fmla="*/ 832176 h 832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37148" h="832175">
                  <a:moveTo>
                    <a:pt x="218019" y="832176"/>
                  </a:moveTo>
                  <a:cubicBezTo>
                    <a:pt x="285493" y="832176"/>
                    <a:pt x="349695" y="805595"/>
                    <a:pt x="392866" y="751382"/>
                  </a:cubicBezTo>
                  <a:cubicBezTo>
                    <a:pt x="436038" y="698280"/>
                    <a:pt x="432708" y="651778"/>
                    <a:pt x="437148" y="587635"/>
                  </a:cubicBezTo>
                  <a:lnTo>
                    <a:pt x="437148" y="0"/>
                  </a:lnTo>
                  <a:lnTo>
                    <a:pt x="355245" y="0"/>
                  </a:lnTo>
                  <a:lnTo>
                    <a:pt x="355245" y="563274"/>
                  </a:lnTo>
                  <a:cubicBezTo>
                    <a:pt x="355245" y="597566"/>
                    <a:pt x="356355" y="639627"/>
                    <a:pt x="345313" y="671699"/>
                  </a:cubicBezTo>
                  <a:cubicBezTo>
                    <a:pt x="326503" y="722582"/>
                    <a:pt x="280002" y="753602"/>
                    <a:pt x="225789" y="753602"/>
                  </a:cubicBezTo>
                  <a:cubicBezTo>
                    <a:pt x="148325" y="753602"/>
                    <a:pt x="86343" y="701610"/>
                    <a:pt x="80794" y="624146"/>
                  </a:cubicBezTo>
                  <a:lnTo>
                    <a:pt x="0" y="624146"/>
                  </a:lnTo>
                  <a:cubicBezTo>
                    <a:pt x="3330" y="742561"/>
                    <a:pt x="98494" y="832176"/>
                    <a:pt x="218019" y="832176"/>
                  </a:cubicBez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55" name="Vrije vorm: vorm 54">
              <a:extLst>
                <a:ext uri="{FF2B5EF4-FFF2-40B4-BE49-F238E27FC236}">
                  <a16:creationId xmlns:a16="http://schemas.microsoft.com/office/drawing/2014/main" id="{396E9321-94A0-B9FF-98BB-217385547BB4}"/>
                </a:ext>
              </a:extLst>
            </p:cNvPr>
            <p:cNvSpPr/>
            <p:nvPr/>
          </p:nvSpPr>
          <p:spPr>
            <a:xfrm>
              <a:off x="7575627" y="2108589"/>
              <a:ext cx="371552" cy="679649"/>
            </a:xfrm>
            <a:custGeom>
              <a:avLst/>
              <a:gdLst>
                <a:gd name="connsiteX0" fmla="*/ 447079 w 447079"/>
                <a:gd name="connsiteY0" fmla="*/ 743613 h 817804"/>
                <a:gd name="connsiteX1" fmla="*/ 81845 w 447079"/>
                <a:gd name="connsiteY1" fmla="*/ 743613 h 817804"/>
                <a:gd name="connsiteX2" fmla="*/ 81845 w 447079"/>
                <a:gd name="connsiteY2" fmla="*/ 442639 h 817804"/>
                <a:gd name="connsiteX3" fmla="*/ 434869 w 447079"/>
                <a:gd name="connsiteY3" fmla="*/ 442639 h 817804"/>
                <a:gd name="connsiteX4" fmla="*/ 434869 w 447079"/>
                <a:gd name="connsiteY4" fmla="*/ 368506 h 817804"/>
                <a:gd name="connsiteX5" fmla="*/ 81845 w 447079"/>
                <a:gd name="connsiteY5" fmla="*/ 368506 h 817804"/>
                <a:gd name="connsiteX6" fmla="*/ 81845 w 447079"/>
                <a:gd name="connsiteY6" fmla="*/ 74133 h 817804"/>
                <a:gd name="connsiteX7" fmla="*/ 447079 w 447079"/>
                <a:gd name="connsiteY7" fmla="*/ 74133 h 817804"/>
                <a:gd name="connsiteX8" fmla="*/ 447079 w 447079"/>
                <a:gd name="connsiteY8" fmla="*/ 0 h 817804"/>
                <a:gd name="connsiteX9" fmla="*/ 0 w 447079"/>
                <a:gd name="connsiteY9" fmla="*/ 0 h 817804"/>
                <a:gd name="connsiteX10" fmla="*/ 0 w 447079"/>
                <a:gd name="connsiteY10" fmla="*/ 817804 h 817804"/>
                <a:gd name="connsiteX11" fmla="*/ 447079 w 447079"/>
                <a:gd name="connsiteY11" fmla="*/ 817804 h 817804"/>
                <a:gd name="connsiteX12" fmla="*/ 447079 w 447079"/>
                <a:gd name="connsiteY12" fmla="*/ 743613 h 817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7079" h="817804">
                  <a:moveTo>
                    <a:pt x="447079" y="743613"/>
                  </a:moveTo>
                  <a:lnTo>
                    <a:pt x="81845" y="743613"/>
                  </a:lnTo>
                  <a:lnTo>
                    <a:pt x="81845" y="442639"/>
                  </a:lnTo>
                  <a:lnTo>
                    <a:pt x="434869" y="442639"/>
                  </a:lnTo>
                  <a:lnTo>
                    <a:pt x="434869" y="368506"/>
                  </a:lnTo>
                  <a:lnTo>
                    <a:pt x="81845" y="368506"/>
                  </a:lnTo>
                  <a:lnTo>
                    <a:pt x="81845" y="74133"/>
                  </a:lnTo>
                  <a:lnTo>
                    <a:pt x="447079" y="74133"/>
                  </a:lnTo>
                  <a:lnTo>
                    <a:pt x="447079" y="0"/>
                  </a:lnTo>
                  <a:lnTo>
                    <a:pt x="0" y="0"/>
                  </a:lnTo>
                  <a:lnTo>
                    <a:pt x="0" y="817804"/>
                  </a:lnTo>
                  <a:lnTo>
                    <a:pt x="447079" y="817804"/>
                  </a:lnTo>
                  <a:lnTo>
                    <a:pt x="447079" y="743613"/>
                  </a:ln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56" name="Vrije vorm: vorm 55">
              <a:extLst>
                <a:ext uri="{FF2B5EF4-FFF2-40B4-BE49-F238E27FC236}">
                  <a16:creationId xmlns:a16="http://schemas.microsoft.com/office/drawing/2014/main" id="{FD67BAA8-5BD1-5751-0E31-15EDC3AEBC07}"/>
                </a:ext>
              </a:extLst>
            </p:cNvPr>
            <p:cNvSpPr/>
            <p:nvPr/>
          </p:nvSpPr>
          <p:spPr>
            <a:xfrm>
              <a:off x="5617663" y="3083179"/>
              <a:ext cx="462631" cy="691593"/>
            </a:xfrm>
            <a:custGeom>
              <a:avLst/>
              <a:gdLst>
                <a:gd name="connsiteX0" fmla="*/ 474770 w 556672"/>
                <a:gd name="connsiteY0" fmla="*/ 496852 h 832175"/>
                <a:gd name="connsiteX1" fmla="*/ 429378 w 556672"/>
                <a:gd name="connsiteY1" fmla="*/ 679469 h 832175"/>
                <a:gd name="connsiteX2" fmla="*/ 278891 w 556672"/>
                <a:gd name="connsiteY2" fmla="*/ 753602 h 832175"/>
                <a:gd name="connsiteX3" fmla="*/ 119525 w 556672"/>
                <a:gd name="connsiteY3" fmla="*/ 668369 h 832175"/>
                <a:gd name="connsiteX4" fmla="*/ 81903 w 556672"/>
                <a:gd name="connsiteY4" fmla="*/ 496852 h 832175"/>
                <a:gd name="connsiteX5" fmla="*/ 81903 w 556672"/>
                <a:gd name="connsiteY5" fmla="*/ 0 h 832175"/>
                <a:gd name="connsiteX6" fmla="*/ 0 w 556672"/>
                <a:gd name="connsiteY6" fmla="*/ 0 h 832175"/>
                <a:gd name="connsiteX7" fmla="*/ 0 w 556672"/>
                <a:gd name="connsiteY7" fmla="*/ 496852 h 832175"/>
                <a:gd name="connsiteX8" fmla="*/ 65312 w 556672"/>
                <a:gd name="connsiteY8" fmla="*/ 734792 h 832175"/>
                <a:gd name="connsiteX9" fmla="*/ 278891 w 556672"/>
                <a:gd name="connsiteY9" fmla="*/ 832176 h 832175"/>
                <a:gd name="connsiteX10" fmla="*/ 495800 w 556672"/>
                <a:gd name="connsiteY10" fmla="*/ 728132 h 832175"/>
                <a:gd name="connsiteX11" fmla="*/ 556673 w 556672"/>
                <a:gd name="connsiteY11" fmla="*/ 496852 h 832175"/>
                <a:gd name="connsiteX12" fmla="*/ 556673 w 556672"/>
                <a:gd name="connsiteY12" fmla="*/ 0 h 832175"/>
                <a:gd name="connsiteX13" fmla="*/ 474770 w 556672"/>
                <a:gd name="connsiteY13" fmla="*/ 0 h 832175"/>
                <a:gd name="connsiteX14" fmla="*/ 474770 w 556672"/>
                <a:gd name="connsiteY14" fmla="*/ 496852 h 832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6672" h="832175">
                  <a:moveTo>
                    <a:pt x="474770" y="496852"/>
                  </a:moveTo>
                  <a:cubicBezTo>
                    <a:pt x="474770" y="561054"/>
                    <a:pt x="469220" y="626308"/>
                    <a:pt x="429378" y="679469"/>
                  </a:cubicBezTo>
                  <a:cubicBezTo>
                    <a:pt x="395086" y="727080"/>
                    <a:pt x="336434" y="753602"/>
                    <a:pt x="278891" y="753602"/>
                  </a:cubicBezTo>
                  <a:cubicBezTo>
                    <a:pt x="214689" y="753602"/>
                    <a:pt x="153817" y="722640"/>
                    <a:pt x="119525" y="668369"/>
                  </a:cubicBezTo>
                  <a:cubicBezTo>
                    <a:pt x="87453" y="617487"/>
                    <a:pt x="81903" y="555504"/>
                    <a:pt x="81903" y="496852"/>
                  </a:cubicBezTo>
                  <a:lnTo>
                    <a:pt x="81903" y="0"/>
                  </a:lnTo>
                  <a:lnTo>
                    <a:pt x="0" y="0"/>
                  </a:lnTo>
                  <a:lnTo>
                    <a:pt x="0" y="496852"/>
                  </a:lnTo>
                  <a:cubicBezTo>
                    <a:pt x="0" y="583136"/>
                    <a:pt x="8880" y="665040"/>
                    <a:pt x="65312" y="734792"/>
                  </a:cubicBezTo>
                  <a:cubicBezTo>
                    <a:pt x="117305" y="797884"/>
                    <a:pt x="196988" y="832176"/>
                    <a:pt x="278891" y="832176"/>
                  </a:cubicBezTo>
                  <a:cubicBezTo>
                    <a:pt x="360794" y="832176"/>
                    <a:pt x="444859" y="795664"/>
                    <a:pt x="495800" y="728132"/>
                  </a:cubicBezTo>
                  <a:cubicBezTo>
                    <a:pt x="548903" y="659548"/>
                    <a:pt x="556673" y="579865"/>
                    <a:pt x="556673" y="496852"/>
                  </a:cubicBezTo>
                  <a:lnTo>
                    <a:pt x="556673" y="0"/>
                  </a:lnTo>
                  <a:lnTo>
                    <a:pt x="474770" y="0"/>
                  </a:lnTo>
                  <a:lnTo>
                    <a:pt x="474770" y="496852"/>
                  </a:ln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57" name="Vrije vorm: vorm 56">
              <a:extLst>
                <a:ext uri="{FF2B5EF4-FFF2-40B4-BE49-F238E27FC236}">
                  <a16:creationId xmlns:a16="http://schemas.microsoft.com/office/drawing/2014/main" id="{8333A32A-006E-F534-8F13-755E02677545}"/>
                </a:ext>
              </a:extLst>
            </p:cNvPr>
            <p:cNvSpPr/>
            <p:nvPr/>
          </p:nvSpPr>
          <p:spPr>
            <a:xfrm>
              <a:off x="6245800" y="3083179"/>
              <a:ext cx="540795" cy="679649"/>
            </a:xfrm>
            <a:custGeom>
              <a:avLst/>
              <a:gdLst>
                <a:gd name="connsiteX0" fmla="*/ 81903 w 650726"/>
                <a:gd name="connsiteY0" fmla="*/ 98494 h 817804"/>
                <a:gd name="connsiteX1" fmla="*/ 568824 w 650726"/>
                <a:gd name="connsiteY1" fmla="*/ 817805 h 817804"/>
                <a:gd name="connsiteX2" fmla="*/ 650727 w 650726"/>
                <a:gd name="connsiteY2" fmla="*/ 817805 h 817804"/>
                <a:gd name="connsiteX3" fmla="*/ 650727 w 650726"/>
                <a:gd name="connsiteY3" fmla="*/ 0 h 817804"/>
                <a:gd name="connsiteX4" fmla="*/ 568824 w 650726"/>
                <a:gd name="connsiteY4" fmla="*/ 0 h 817804"/>
                <a:gd name="connsiteX5" fmla="*/ 568824 w 650726"/>
                <a:gd name="connsiteY5" fmla="*/ 678359 h 817804"/>
                <a:gd name="connsiteX6" fmla="*/ 110704 w 650726"/>
                <a:gd name="connsiteY6" fmla="*/ 0 h 817804"/>
                <a:gd name="connsiteX7" fmla="*/ 0 w 650726"/>
                <a:gd name="connsiteY7" fmla="*/ 0 h 817804"/>
                <a:gd name="connsiteX8" fmla="*/ 0 w 650726"/>
                <a:gd name="connsiteY8" fmla="*/ 817805 h 817804"/>
                <a:gd name="connsiteX9" fmla="*/ 81903 w 650726"/>
                <a:gd name="connsiteY9" fmla="*/ 817805 h 817804"/>
                <a:gd name="connsiteX10" fmla="*/ 81903 w 650726"/>
                <a:gd name="connsiteY10" fmla="*/ 98494 h 817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0726" h="817804">
                  <a:moveTo>
                    <a:pt x="81903" y="98494"/>
                  </a:moveTo>
                  <a:lnTo>
                    <a:pt x="568824" y="817805"/>
                  </a:lnTo>
                  <a:lnTo>
                    <a:pt x="650727" y="817805"/>
                  </a:lnTo>
                  <a:lnTo>
                    <a:pt x="650727" y="0"/>
                  </a:lnTo>
                  <a:lnTo>
                    <a:pt x="568824" y="0"/>
                  </a:lnTo>
                  <a:lnTo>
                    <a:pt x="568824" y="678359"/>
                  </a:lnTo>
                  <a:lnTo>
                    <a:pt x="110704" y="0"/>
                  </a:lnTo>
                  <a:lnTo>
                    <a:pt x="0" y="0"/>
                  </a:lnTo>
                  <a:lnTo>
                    <a:pt x="0" y="817805"/>
                  </a:lnTo>
                  <a:lnTo>
                    <a:pt x="81903" y="817805"/>
                  </a:lnTo>
                  <a:lnTo>
                    <a:pt x="81903" y="98494"/>
                  </a:ln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58" name="Vrije vorm: vorm 57">
              <a:extLst>
                <a:ext uri="{FF2B5EF4-FFF2-40B4-BE49-F238E27FC236}">
                  <a16:creationId xmlns:a16="http://schemas.microsoft.com/office/drawing/2014/main" id="{D0B70A95-8756-9369-30A2-3EDBF9DD0D69}"/>
                </a:ext>
              </a:extLst>
            </p:cNvPr>
            <p:cNvSpPr/>
            <p:nvPr/>
          </p:nvSpPr>
          <p:spPr>
            <a:xfrm>
              <a:off x="6952103" y="3083179"/>
              <a:ext cx="68066" cy="679649"/>
            </a:xfrm>
            <a:custGeom>
              <a:avLst/>
              <a:gdLst>
                <a:gd name="connsiteX0" fmla="*/ 0 w 81903"/>
                <a:gd name="connsiteY0" fmla="*/ 0 h 817804"/>
                <a:gd name="connsiteX1" fmla="*/ 81903 w 81903"/>
                <a:gd name="connsiteY1" fmla="*/ 0 h 817804"/>
                <a:gd name="connsiteX2" fmla="*/ 81903 w 81903"/>
                <a:gd name="connsiteY2" fmla="*/ 817804 h 817804"/>
                <a:gd name="connsiteX3" fmla="*/ 0 w 81903"/>
                <a:gd name="connsiteY3" fmla="*/ 817804 h 817804"/>
              </a:gdLst>
              <a:ahLst/>
              <a:cxnLst>
                <a:cxn ang="0">
                  <a:pos x="connsiteX0" y="connsiteY0"/>
                </a:cxn>
                <a:cxn ang="0">
                  <a:pos x="connsiteX1" y="connsiteY1"/>
                </a:cxn>
                <a:cxn ang="0">
                  <a:pos x="connsiteX2" y="connsiteY2"/>
                </a:cxn>
                <a:cxn ang="0">
                  <a:pos x="connsiteX3" y="connsiteY3"/>
                </a:cxn>
              </a:cxnLst>
              <a:rect l="l" t="t" r="r" b="b"/>
              <a:pathLst>
                <a:path w="81903" h="817804">
                  <a:moveTo>
                    <a:pt x="0" y="0"/>
                  </a:moveTo>
                  <a:lnTo>
                    <a:pt x="81903" y="0"/>
                  </a:lnTo>
                  <a:lnTo>
                    <a:pt x="81903" y="817804"/>
                  </a:lnTo>
                  <a:lnTo>
                    <a:pt x="0" y="817804"/>
                  </a:ln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59" name="Vrije vorm: vorm 58">
              <a:extLst>
                <a:ext uri="{FF2B5EF4-FFF2-40B4-BE49-F238E27FC236}">
                  <a16:creationId xmlns:a16="http://schemas.microsoft.com/office/drawing/2014/main" id="{E9F6BE4D-756F-E672-537F-6003968F1BE1}"/>
                </a:ext>
              </a:extLst>
            </p:cNvPr>
            <p:cNvSpPr/>
            <p:nvPr/>
          </p:nvSpPr>
          <p:spPr>
            <a:xfrm>
              <a:off x="7124988" y="3083179"/>
              <a:ext cx="627214" cy="679649"/>
            </a:xfrm>
            <a:custGeom>
              <a:avLst/>
              <a:gdLst>
                <a:gd name="connsiteX0" fmla="*/ 0 w 754712"/>
                <a:gd name="connsiteY0" fmla="*/ 0 h 817804"/>
                <a:gd name="connsiteX1" fmla="*/ 337544 w 754712"/>
                <a:gd name="connsiteY1" fmla="*/ 817805 h 817804"/>
                <a:gd name="connsiteX2" fmla="*/ 414949 w 754712"/>
                <a:gd name="connsiteY2" fmla="*/ 817805 h 817804"/>
                <a:gd name="connsiteX3" fmla="*/ 754713 w 754712"/>
                <a:gd name="connsiteY3" fmla="*/ 0 h 817804"/>
                <a:gd name="connsiteX4" fmla="*/ 665098 w 754712"/>
                <a:gd name="connsiteY4" fmla="*/ 0 h 817804"/>
                <a:gd name="connsiteX5" fmla="*/ 376276 w 754712"/>
                <a:gd name="connsiteY5" fmla="*/ 715981 h 817804"/>
                <a:gd name="connsiteX6" fmla="*/ 89615 w 754712"/>
                <a:gd name="connsiteY6" fmla="*/ 0 h 817804"/>
                <a:gd name="connsiteX7" fmla="*/ 0 w 754712"/>
                <a:gd name="connsiteY7" fmla="*/ 0 h 817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4712" h="817804">
                  <a:moveTo>
                    <a:pt x="0" y="0"/>
                  </a:moveTo>
                  <a:lnTo>
                    <a:pt x="337544" y="817805"/>
                  </a:lnTo>
                  <a:lnTo>
                    <a:pt x="414949" y="817805"/>
                  </a:lnTo>
                  <a:lnTo>
                    <a:pt x="754713" y="0"/>
                  </a:lnTo>
                  <a:lnTo>
                    <a:pt x="665098" y="0"/>
                  </a:lnTo>
                  <a:lnTo>
                    <a:pt x="376276" y="715981"/>
                  </a:lnTo>
                  <a:lnTo>
                    <a:pt x="89615" y="0"/>
                  </a:lnTo>
                  <a:lnTo>
                    <a:pt x="0" y="0"/>
                  </a:ln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60" name="Vrije vorm: vorm 59">
              <a:extLst>
                <a:ext uri="{FF2B5EF4-FFF2-40B4-BE49-F238E27FC236}">
                  <a16:creationId xmlns:a16="http://schemas.microsoft.com/office/drawing/2014/main" id="{DBF26AD6-7834-800B-6E19-8A43BC68F53A}"/>
                </a:ext>
              </a:extLst>
            </p:cNvPr>
            <p:cNvSpPr/>
            <p:nvPr/>
          </p:nvSpPr>
          <p:spPr>
            <a:xfrm>
              <a:off x="7857022" y="3083179"/>
              <a:ext cx="371552" cy="679649"/>
            </a:xfrm>
            <a:custGeom>
              <a:avLst/>
              <a:gdLst>
                <a:gd name="connsiteX0" fmla="*/ 447079 w 447079"/>
                <a:gd name="connsiteY0" fmla="*/ 74133 h 817804"/>
                <a:gd name="connsiteX1" fmla="*/ 447079 w 447079"/>
                <a:gd name="connsiteY1" fmla="*/ 0 h 817804"/>
                <a:gd name="connsiteX2" fmla="*/ 0 w 447079"/>
                <a:gd name="connsiteY2" fmla="*/ 0 h 817804"/>
                <a:gd name="connsiteX3" fmla="*/ 0 w 447079"/>
                <a:gd name="connsiteY3" fmla="*/ 817805 h 817804"/>
                <a:gd name="connsiteX4" fmla="*/ 447079 w 447079"/>
                <a:gd name="connsiteY4" fmla="*/ 817805 h 817804"/>
                <a:gd name="connsiteX5" fmla="*/ 447079 w 447079"/>
                <a:gd name="connsiteY5" fmla="*/ 743671 h 817804"/>
                <a:gd name="connsiteX6" fmla="*/ 81903 w 447079"/>
                <a:gd name="connsiteY6" fmla="*/ 743671 h 817804"/>
                <a:gd name="connsiteX7" fmla="*/ 81903 w 447079"/>
                <a:gd name="connsiteY7" fmla="*/ 442639 h 817804"/>
                <a:gd name="connsiteX8" fmla="*/ 434870 w 447079"/>
                <a:gd name="connsiteY8" fmla="*/ 442639 h 817804"/>
                <a:gd name="connsiteX9" fmla="*/ 434870 w 447079"/>
                <a:gd name="connsiteY9" fmla="*/ 368506 h 817804"/>
                <a:gd name="connsiteX10" fmla="*/ 81903 w 447079"/>
                <a:gd name="connsiteY10" fmla="*/ 368506 h 817804"/>
                <a:gd name="connsiteX11" fmla="*/ 81903 w 447079"/>
                <a:gd name="connsiteY11" fmla="*/ 74133 h 817804"/>
                <a:gd name="connsiteX12" fmla="*/ 447079 w 447079"/>
                <a:gd name="connsiteY12" fmla="*/ 74133 h 817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7079" h="817804">
                  <a:moveTo>
                    <a:pt x="447079" y="74133"/>
                  </a:moveTo>
                  <a:lnTo>
                    <a:pt x="447079" y="0"/>
                  </a:lnTo>
                  <a:lnTo>
                    <a:pt x="0" y="0"/>
                  </a:lnTo>
                  <a:lnTo>
                    <a:pt x="0" y="817805"/>
                  </a:lnTo>
                  <a:lnTo>
                    <a:pt x="447079" y="817805"/>
                  </a:lnTo>
                  <a:lnTo>
                    <a:pt x="447079" y="743671"/>
                  </a:lnTo>
                  <a:lnTo>
                    <a:pt x="81903" y="743671"/>
                  </a:lnTo>
                  <a:lnTo>
                    <a:pt x="81903" y="442639"/>
                  </a:lnTo>
                  <a:lnTo>
                    <a:pt x="434870" y="442639"/>
                  </a:lnTo>
                  <a:lnTo>
                    <a:pt x="434870" y="368506"/>
                  </a:lnTo>
                  <a:lnTo>
                    <a:pt x="81903" y="368506"/>
                  </a:lnTo>
                  <a:lnTo>
                    <a:pt x="81903" y="74133"/>
                  </a:lnTo>
                  <a:lnTo>
                    <a:pt x="447079" y="74133"/>
                  </a:ln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61" name="Vrije vorm: vorm 60">
              <a:extLst>
                <a:ext uri="{FF2B5EF4-FFF2-40B4-BE49-F238E27FC236}">
                  <a16:creationId xmlns:a16="http://schemas.microsoft.com/office/drawing/2014/main" id="{6E7EB84F-A432-CF33-2C64-70DB325F6ADA}"/>
                </a:ext>
              </a:extLst>
            </p:cNvPr>
            <p:cNvSpPr/>
            <p:nvPr/>
          </p:nvSpPr>
          <p:spPr>
            <a:xfrm>
              <a:off x="8375727" y="3083179"/>
              <a:ext cx="460737" cy="679649"/>
            </a:xfrm>
            <a:custGeom>
              <a:avLst/>
              <a:gdLst>
                <a:gd name="connsiteX0" fmla="*/ 554394 w 554394"/>
                <a:gd name="connsiteY0" fmla="*/ 266682 h 817804"/>
                <a:gd name="connsiteX1" fmla="*/ 427158 w 554394"/>
                <a:gd name="connsiteY1" fmla="*/ 39842 h 817804"/>
                <a:gd name="connsiteX2" fmla="*/ 194769 w 554394"/>
                <a:gd name="connsiteY2" fmla="*/ 0 h 817804"/>
                <a:gd name="connsiteX3" fmla="*/ 0 w 554394"/>
                <a:gd name="connsiteY3" fmla="*/ 0 h 817804"/>
                <a:gd name="connsiteX4" fmla="*/ 0 w 554394"/>
                <a:gd name="connsiteY4" fmla="*/ 817805 h 817804"/>
                <a:gd name="connsiteX5" fmla="*/ 81903 w 554394"/>
                <a:gd name="connsiteY5" fmla="*/ 817805 h 817804"/>
                <a:gd name="connsiteX6" fmla="*/ 81903 w 554394"/>
                <a:gd name="connsiteY6" fmla="*/ 74133 h 817804"/>
                <a:gd name="connsiteX7" fmla="*/ 211359 w 554394"/>
                <a:gd name="connsiteY7" fmla="*/ 74133 h 817804"/>
                <a:gd name="connsiteX8" fmla="*/ 396138 w 554394"/>
                <a:gd name="connsiteY8" fmla="*/ 112865 h 817804"/>
                <a:gd name="connsiteX9" fmla="*/ 472491 w 554394"/>
                <a:gd name="connsiteY9" fmla="*/ 258912 h 817804"/>
                <a:gd name="connsiteX10" fmla="*/ 366228 w 554394"/>
                <a:gd name="connsiteY10" fmla="*/ 424880 h 817804"/>
                <a:gd name="connsiteX11" fmla="*/ 188050 w 554394"/>
                <a:gd name="connsiteY11" fmla="*/ 447021 h 817804"/>
                <a:gd name="connsiteX12" fmla="*/ 163690 w 554394"/>
                <a:gd name="connsiteY12" fmla="*/ 447021 h 817804"/>
                <a:gd name="connsiteX13" fmla="*/ 441471 w 554394"/>
                <a:gd name="connsiteY13" fmla="*/ 817746 h 817804"/>
                <a:gd name="connsiteX14" fmla="*/ 543295 w 554394"/>
                <a:gd name="connsiteY14" fmla="*/ 817746 h 817804"/>
                <a:gd name="connsiteX15" fmla="*/ 313125 w 554394"/>
                <a:gd name="connsiteY15" fmla="*/ 512333 h 817804"/>
                <a:gd name="connsiteX16" fmla="*/ 554394 w 554394"/>
                <a:gd name="connsiteY16" fmla="*/ 266682 h 817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54394" h="817804">
                  <a:moveTo>
                    <a:pt x="554394" y="266682"/>
                  </a:moveTo>
                  <a:cubicBezTo>
                    <a:pt x="554394" y="171518"/>
                    <a:pt x="510113" y="87395"/>
                    <a:pt x="427158" y="39842"/>
                  </a:cubicBezTo>
                  <a:cubicBezTo>
                    <a:pt x="358575" y="1110"/>
                    <a:pt x="272232" y="0"/>
                    <a:pt x="194769" y="0"/>
                  </a:cubicBezTo>
                  <a:lnTo>
                    <a:pt x="0" y="0"/>
                  </a:lnTo>
                  <a:lnTo>
                    <a:pt x="0" y="817805"/>
                  </a:lnTo>
                  <a:lnTo>
                    <a:pt x="81903" y="817805"/>
                  </a:lnTo>
                  <a:lnTo>
                    <a:pt x="81903" y="74133"/>
                  </a:lnTo>
                  <a:lnTo>
                    <a:pt x="211359" y="74133"/>
                  </a:lnTo>
                  <a:cubicBezTo>
                    <a:pt x="275562" y="74133"/>
                    <a:pt x="341925" y="74133"/>
                    <a:pt x="396138" y="112865"/>
                  </a:cubicBezTo>
                  <a:cubicBezTo>
                    <a:pt x="442639" y="144937"/>
                    <a:pt x="472491" y="202480"/>
                    <a:pt x="472491" y="258912"/>
                  </a:cubicBezTo>
                  <a:cubicBezTo>
                    <a:pt x="472491" y="331936"/>
                    <a:pt x="433759" y="393918"/>
                    <a:pt x="366228" y="424880"/>
                  </a:cubicBezTo>
                  <a:cubicBezTo>
                    <a:pt x="312015" y="449241"/>
                    <a:pt x="245593" y="447021"/>
                    <a:pt x="188050" y="447021"/>
                  </a:cubicBezTo>
                  <a:lnTo>
                    <a:pt x="163690" y="447021"/>
                  </a:lnTo>
                  <a:lnTo>
                    <a:pt x="441471" y="817746"/>
                  </a:lnTo>
                  <a:lnTo>
                    <a:pt x="543295" y="817746"/>
                  </a:lnTo>
                  <a:lnTo>
                    <a:pt x="313125" y="512333"/>
                  </a:lnTo>
                  <a:cubicBezTo>
                    <a:pt x="445911" y="509003"/>
                    <a:pt x="554394" y="400578"/>
                    <a:pt x="554394" y="266682"/>
                  </a:cubicBez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62" name="Vrije vorm: vorm 61">
              <a:extLst>
                <a:ext uri="{FF2B5EF4-FFF2-40B4-BE49-F238E27FC236}">
                  <a16:creationId xmlns:a16="http://schemas.microsoft.com/office/drawing/2014/main" id="{A1E9B14B-CE47-184D-3291-62FD560FA525}"/>
                </a:ext>
              </a:extLst>
            </p:cNvPr>
            <p:cNvSpPr/>
            <p:nvPr/>
          </p:nvSpPr>
          <p:spPr>
            <a:xfrm>
              <a:off x="8910011" y="3072108"/>
              <a:ext cx="417534" cy="702662"/>
            </a:xfrm>
            <a:custGeom>
              <a:avLst/>
              <a:gdLst>
                <a:gd name="connsiteX0" fmla="*/ 426056 w 502409"/>
                <a:gd name="connsiteY0" fmla="*/ 434928 h 845495"/>
                <a:gd name="connsiteX1" fmla="*/ 268910 w 502409"/>
                <a:gd name="connsiteY1" fmla="*/ 365234 h 845495"/>
                <a:gd name="connsiteX2" fmla="*/ 107323 w 502409"/>
                <a:gd name="connsiteY2" fmla="*/ 221349 h 845495"/>
                <a:gd name="connsiteX3" fmla="*/ 247879 w 502409"/>
                <a:gd name="connsiteY3" fmla="*/ 78573 h 845495"/>
                <a:gd name="connsiteX4" fmla="*/ 397256 w 502409"/>
                <a:gd name="connsiteY4" fmla="*/ 221349 h 845495"/>
                <a:gd name="connsiteX5" fmla="*/ 482489 w 502409"/>
                <a:gd name="connsiteY5" fmla="*/ 221349 h 845495"/>
                <a:gd name="connsiteX6" fmla="*/ 257869 w 502409"/>
                <a:gd name="connsiteY6" fmla="*/ 0 h 845495"/>
                <a:gd name="connsiteX7" fmla="*/ 25478 w 502409"/>
                <a:gd name="connsiteY7" fmla="*/ 220239 h 845495"/>
                <a:gd name="connsiteX8" fmla="*/ 94062 w 502409"/>
                <a:gd name="connsiteY8" fmla="*/ 372946 h 845495"/>
                <a:gd name="connsiteX9" fmla="*/ 237948 w 502409"/>
                <a:gd name="connsiteY9" fmla="*/ 434928 h 845495"/>
                <a:gd name="connsiteX10" fmla="*/ 364074 w 502409"/>
                <a:gd name="connsiteY10" fmla="*/ 489141 h 845495"/>
                <a:gd name="connsiteX11" fmla="*/ 420506 w 502409"/>
                <a:gd name="connsiteY11" fmla="*/ 605336 h 845495"/>
                <a:gd name="connsiteX12" fmla="*/ 251209 w 502409"/>
                <a:gd name="connsiteY12" fmla="*/ 766922 h 845495"/>
                <a:gd name="connsiteX13" fmla="*/ 87402 w 502409"/>
                <a:gd name="connsiteY13" fmla="*/ 602064 h 845495"/>
                <a:gd name="connsiteX14" fmla="*/ 8 w 502409"/>
                <a:gd name="connsiteY14" fmla="*/ 602064 h 845495"/>
                <a:gd name="connsiteX15" fmla="*/ 253429 w 502409"/>
                <a:gd name="connsiteY15" fmla="*/ 845495 h 845495"/>
                <a:gd name="connsiteX16" fmla="*/ 502410 w 502409"/>
                <a:gd name="connsiteY16" fmla="*/ 606446 h 845495"/>
                <a:gd name="connsiteX17" fmla="*/ 426056 w 502409"/>
                <a:gd name="connsiteY17" fmla="*/ 434928 h 845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2409" h="845495">
                  <a:moveTo>
                    <a:pt x="426056" y="434928"/>
                  </a:moveTo>
                  <a:cubicBezTo>
                    <a:pt x="378503" y="391756"/>
                    <a:pt x="327562" y="381825"/>
                    <a:pt x="268910" y="365234"/>
                  </a:cubicBezTo>
                  <a:cubicBezTo>
                    <a:pt x="189226" y="343094"/>
                    <a:pt x="107323" y="319843"/>
                    <a:pt x="107323" y="221349"/>
                  </a:cubicBezTo>
                  <a:cubicBezTo>
                    <a:pt x="107323" y="143885"/>
                    <a:pt x="168196" y="78573"/>
                    <a:pt x="247879" y="78573"/>
                  </a:cubicBezTo>
                  <a:cubicBezTo>
                    <a:pt x="332002" y="78573"/>
                    <a:pt x="391765" y="138336"/>
                    <a:pt x="397256" y="221349"/>
                  </a:cubicBezTo>
                  <a:lnTo>
                    <a:pt x="482489" y="221349"/>
                  </a:lnTo>
                  <a:cubicBezTo>
                    <a:pt x="483599" y="96274"/>
                    <a:pt x="381775" y="0"/>
                    <a:pt x="257869" y="0"/>
                  </a:cubicBezTo>
                  <a:cubicBezTo>
                    <a:pt x="133963" y="0"/>
                    <a:pt x="25478" y="88505"/>
                    <a:pt x="25478" y="220239"/>
                  </a:cubicBezTo>
                  <a:cubicBezTo>
                    <a:pt x="25478" y="278891"/>
                    <a:pt x="48729" y="334214"/>
                    <a:pt x="94062" y="372946"/>
                  </a:cubicBezTo>
                  <a:cubicBezTo>
                    <a:pt x="135014" y="408347"/>
                    <a:pt x="187007" y="421667"/>
                    <a:pt x="237948" y="434928"/>
                  </a:cubicBezTo>
                  <a:cubicBezTo>
                    <a:pt x="284449" y="447079"/>
                    <a:pt x="326452" y="458179"/>
                    <a:pt x="364074" y="489141"/>
                  </a:cubicBezTo>
                  <a:cubicBezTo>
                    <a:pt x="398366" y="516831"/>
                    <a:pt x="420506" y="561054"/>
                    <a:pt x="420506" y="605336"/>
                  </a:cubicBezTo>
                  <a:cubicBezTo>
                    <a:pt x="420506" y="699390"/>
                    <a:pt x="344153" y="766922"/>
                    <a:pt x="251209" y="766922"/>
                  </a:cubicBezTo>
                  <a:cubicBezTo>
                    <a:pt x="158264" y="766922"/>
                    <a:pt x="89622" y="691678"/>
                    <a:pt x="87402" y="602064"/>
                  </a:cubicBezTo>
                  <a:lnTo>
                    <a:pt x="8" y="602064"/>
                  </a:lnTo>
                  <a:cubicBezTo>
                    <a:pt x="-1102" y="744839"/>
                    <a:pt x="113983" y="845495"/>
                    <a:pt x="253429" y="845495"/>
                  </a:cubicBezTo>
                  <a:cubicBezTo>
                    <a:pt x="392874" y="845495"/>
                    <a:pt x="502410" y="741451"/>
                    <a:pt x="502410" y="606446"/>
                  </a:cubicBezTo>
                  <a:cubicBezTo>
                    <a:pt x="502410" y="541133"/>
                    <a:pt x="474719" y="476989"/>
                    <a:pt x="426056" y="434928"/>
                  </a:cubicBez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63" name="Vrije vorm: vorm 62">
              <a:extLst>
                <a:ext uri="{FF2B5EF4-FFF2-40B4-BE49-F238E27FC236}">
                  <a16:creationId xmlns:a16="http://schemas.microsoft.com/office/drawing/2014/main" id="{1494A286-E3CB-4B90-1EFC-CBF13A953767}"/>
                </a:ext>
              </a:extLst>
            </p:cNvPr>
            <p:cNvSpPr/>
            <p:nvPr/>
          </p:nvSpPr>
          <p:spPr>
            <a:xfrm>
              <a:off x="9443387" y="3083179"/>
              <a:ext cx="68066" cy="679649"/>
            </a:xfrm>
            <a:custGeom>
              <a:avLst/>
              <a:gdLst>
                <a:gd name="connsiteX0" fmla="*/ 0 w 81903"/>
                <a:gd name="connsiteY0" fmla="*/ 0 h 817804"/>
                <a:gd name="connsiteX1" fmla="*/ 81903 w 81903"/>
                <a:gd name="connsiteY1" fmla="*/ 0 h 817804"/>
                <a:gd name="connsiteX2" fmla="*/ 81903 w 81903"/>
                <a:gd name="connsiteY2" fmla="*/ 817804 h 817804"/>
                <a:gd name="connsiteX3" fmla="*/ 0 w 81903"/>
                <a:gd name="connsiteY3" fmla="*/ 817804 h 817804"/>
              </a:gdLst>
              <a:ahLst/>
              <a:cxnLst>
                <a:cxn ang="0">
                  <a:pos x="connsiteX0" y="connsiteY0"/>
                </a:cxn>
                <a:cxn ang="0">
                  <a:pos x="connsiteX1" y="connsiteY1"/>
                </a:cxn>
                <a:cxn ang="0">
                  <a:pos x="connsiteX2" y="connsiteY2"/>
                </a:cxn>
                <a:cxn ang="0">
                  <a:pos x="connsiteX3" y="connsiteY3"/>
                </a:cxn>
              </a:cxnLst>
              <a:rect l="l" t="t" r="r" b="b"/>
              <a:pathLst>
                <a:path w="81903" h="817804">
                  <a:moveTo>
                    <a:pt x="0" y="0"/>
                  </a:moveTo>
                  <a:lnTo>
                    <a:pt x="81903" y="0"/>
                  </a:lnTo>
                  <a:lnTo>
                    <a:pt x="81903" y="817804"/>
                  </a:lnTo>
                  <a:lnTo>
                    <a:pt x="0" y="817804"/>
                  </a:ln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64" name="Vrije vorm: vorm 63">
              <a:extLst>
                <a:ext uri="{FF2B5EF4-FFF2-40B4-BE49-F238E27FC236}">
                  <a16:creationId xmlns:a16="http://schemas.microsoft.com/office/drawing/2014/main" id="{BBEB69DB-3D92-1686-6B15-576B22FEE818}"/>
                </a:ext>
              </a:extLst>
            </p:cNvPr>
            <p:cNvSpPr/>
            <p:nvPr/>
          </p:nvSpPr>
          <p:spPr>
            <a:xfrm>
              <a:off x="9613504" y="3083179"/>
              <a:ext cx="378930" cy="679649"/>
            </a:xfrm>
            <a:custGeom>
              <a:avLst/>
              <a:gdLst>
                <a:gd name="connsiteX0" fmla="*/ 0 w 455958"/>
                <a:gd name="connsiteY0" fmla="*/ 74133 h 817804"/>
                <a:gd name="connsiteX1" fmla="*/ 188108 w 455958"/>
                <a:gd name="connsiteY1" fmla="*/ 74133 h 817804"/>
                <a:gd name="connsiteX2" fmla="*/ 188108 w 455958"/>
                <a:gd name="connsiteY2" fmla="*/ 817805 h 817804"/>
                <a:gd name="connsiteX3" fmla="*/ 270011 w 455958"/>
                <a:gd name="connsiteY3" fmla="*/ 817805 h 817804"/>
                <a:gd name="connsiteX4" fmla="*/ 270011 w 455958"/>
                <a:gd name="connsiteY4" fmla="*/ 74133 h 817804"/>
                <a:gd name="connsiteX5" fmla="*/ 455958 w 455958"/>
                <a:gd name="connsiteY5" fmla="*/ 74133 h 817804"/>
                <a:gd name="connsiteX6" fmla="*/ 455958 w 455958"/>
                <a:gd name="connsiteY6" fmla="*/ 0 h 817804"/>
                <a:gd name="connsiteX7" fmla="*/ 0 w 455958"/>
                <a:gd name="connsiteY7" fmla="*/ 0 h 817804"/>
                <a:gd name="connsiteX8" fmla="*/ 0 w 455958"/>
                <a:gd name="connsiteY8" fmla="*/ 74133 h 817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5958" h="817804">
                  <a:moveTo>
                    <a:pt x="0" y="74133"/>
                  </a:moveTo>
                  <a:lnTo>
                    <a:pt x="188108" y="74133"/>
                  </a:lnTo>
                  <a:lnTo>
                    <a:pt x="188108" y="817805"/>
                  </a:lnTo>
                  <a:lnTo>
                    <a:pt x="270011" y="817805"/>
                  </a:lnTo>
                  <a:lnTo>
                    <a:pt x="270011" y="74133"/>
                  </a:lnTo>
                  <a:lnTo>
                    <a:pt x="455958" y="74133"/>
                  </a:lnTo>
                  <a:lnTo>
                    <a:pt x="455958" y="0"/>
                  </a:lnTo>
                  <a:lnTo>
                    <a:pt x="0" y="0"/>
                  </a:lnTo>
                  <a:lnTo>
                    <a:pt x="0" y="74133"/>
                  </a:ln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65" name="Vrije vorm: vorm 64">
              <a:extLst>
                <a:ext uri="{FF2B5EF4-FFF2-40B4-BE49-F238E27FC236}">
                  <a16:creationId xmlns:a16="http://schemas.microsoft.com/office/drawing/2014/main" id="{5CAD17FC-8ED5-16D8-B1FC-49BC58D6176A}"/>
                </a:ext>
              </a:extLst>
            </p:cNvPr>
            <p:cNvSpPr/>
            <p:nvPr/>
          </p:nvSpPr>
          <p:spPr>
            <a:xfrm>
              <a:off x="10094486" y="3083179"/>
              <a:ext cx="371552" cy="679649"/>
            </a:xfrm>
            <a:custGeom>
              <a:avLst/>
              <a:gdLst>
                <a:gd name="connsiteX0" fmla="*/ 0 w 447079"/>
                <a:gd name="connsiteY0" fmla="*/ 817805 h 817804"/>
                <a:gd name="connsiteX1" fmla="*/ 447079 w 447079"/>
                <a:gd name="connsiteY1" fmla="*/ 817805 h 817804"/>
                <a:gd name="connsiteX2" fmla="*/ 447079 w 447079"/>
                <a:gd name="connsiteY2" fmla="*/ 743671 h 817804"/>
                <a:gd name="connsiteX3" fmla="*/ 81903 w 447079"/>
                <a:gd name="connsiteY3" fmla="*/ 743671 h 817804"/>
                <a:gd name="connsiteX4" fmla="*/ 81903 w 447079"/>
                <a:gd name="connsiteY4" fmla="*/ 442639 h 817804"/>
                <a:gd name="connsiteX5" fmla="*/ 434870 w 447079"/>
                <a:gd name="connsiteY5" fmla="*/ 442639 h 817804"/>
                <a:gd name="connsiteX6" fmla="*/ 434870 w 447079"/>
                <a:gd name="connsiteY6" fmla="*/ 368506 h 817804"/>
                <a:gd name="connsiteX7" fmla="*/ 81903 w 447079"/>
                <a:gd name="connsiteY7" fmla="*/ 368506 h 817804"/>
                <a:gd name="connsiteX8" fmla="*/ 81903 w 447079"/>
                <a:gd name="connsiteY8" fmla="*/ 74133 h 817804"/>
                <a:gd name="connsiteX9" fmla="*/ 447079 w 447079"/>
                <a:gd name="connsiteY9" fmla="*/ 74133 h 817804"/>
                <a:gd name="connsiteX10" fmla="*/ 447079 w 447079"/>
                <a:gd name="connsiteY10" fmla="*/ 0 h 817804"/>
                <a:gd name="connsiteX11" fmla="*/ 0 w 447079"/>
                <a:gd name="connsiteY11" fmla="*/ 0 h 817804"/>
                <a:gd name="connsiteX12" fmla="*/ 0 w 447079"/>
                <a:gd name="connsiteY12" fmla="*/ 817805 h 817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7079" h="817804">
                  <a:moveTo>
                    <a:pt x="0" y="817805"/>
                  </a:moveTo>
                  <a:lnTo>
                    <a:pt x="447079" y="817805"/>
                  </a:lnTo>
                  <a:lnTo>
                    <a:pt x="447079" y="743671"/>
                  </a:lnTo>
                  <a:lnTo>
                    <a:pt x="81903" y="743671"/>
                  </a:lnTo>
                  <a:lnTo>
                    <a:pt x="81903" y="442639"/>
                  </a:lnTo>
                  <a:lnTo>
                    <a:pt x="434870" y="442639"/>
                  </a:lnTo>
                  <a:lnTo>
                    <a:pt x="434870" y="368506"/>
                  </a:lnTo>
                  <a:lnTo>
                    <a:pt x="81903" y="368506"/>
                  </a:lnTo>
                  <a:lnTo>
                    <a:pt x="81903" y="74133"/>
                  </a:lnTo>
                  <a:lnTo>
                    <a:pt x="447079" y="74133"/>
                  </a:lnTo>
                  <a:lnTo>
                    <a:pt x="447079" y="0"/>
                  </a:lnTo>
                  <a:lnTo>
                    <a:pt x="0" y="0"/>
                  </a:lnTo>
                  <a:lnTo>
                    <a:pt x="0" y="817805"/>
                  </a:ln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66" name="Vrije vorm: vorm 65">
              <a:extLst>
                <a:ext uri="{FF2B5EF4-FFF2-40B4-BE49-F238E27FC236}">
                  <a16:creationId xmlns:a16="http://schemas.microsoft.com/office/drawing/2014/main" id="{6CE5401E-E03C-BE9C-A837-3E8DE88A6EF5}"/>
                </a:ext>
              </a:extLst>
            </p:cNvPr>
            <p:cNvSpPr/>
            <p:nvPr/>
          </p:nvSpPr>
          <p:spPr>
            <a:xfrm>
              <a:off x="10613145" y="3083179"/>
              <a:ext cx="68066" cy="679649"/>
            </a:xfrm>
            <a:custGeom>
              <a:avLst/>
              <a:gdLst>
                <a:gd name="connsiteX0" fmla="*/ 0 w 81903"/>
                <a:gd name="connsiteY0" fmla="*/ 0 h 817804"/>
                <a:gd name="connsiteX1" fmla="*/ 81904 w 81903"/>
                <a:gd name="connsiteY1" fmla="*/ 0 h 817804"/>
                <a:gd name="connsiteX2" fmla="*/ 81904 w 81903"/>
                <a:gd name="connsiteY2" fmla="*/ 817804 h 817804"/>
                <a:gd name="connsiteX3" fmla="*/ 0 w 81903"/>
                <a:gd name="connsiteY3" fmla="*/ 817804 h 817804"/>
              </a:gdLst>
              <a:ahLst/>
              <a:cxnLst>
                <a:cxn ang="0">
                  <a:pos x="connsiteX0" y="connsiteY0"/>
                </a:cxn>
                <a:cxn ang="0">
                  <a:pos x="connsiteX1" y="connsiteY1"/>
                </a:cxn>
                <a:cxn ang="0">
                  <a:pos x="connsiteX2" y="connsiteY2"/>
                </a:cxn>
                <a:cxn ang="0">
                  <a:pos x="connsiteX3" y="connsiteY3"/>
                </a:cxn>
              </a:cxnLst>
              <a:rect l="l" t="t" r="r" b="b"/>
              <a:pathLst>
                <a:path w="81903" h="817804">
                  <a:moveTo>
                    <a:pt x="0" y="0"/>
                  </a:moveTo>
                  <a:lnTo>
                    <a:pt x="81904" y="0"/>
                  </a:lnTo>
                  <a:lnTo>
                    <a:pt x="81904" y="817804"/>
                  </a:lnTo>
                  <a:lnTo>
                    <a:pt x="0" y="817804"/>
                  </a:ln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67" name="Vrije vorm: vorm 66">
              <a:extLst>
                <a:ext uri="{FF2B5EF4-FFF2-40B4-BE49-F238E27FC236}">
                  <a16:creationId xmlns:a16="http://schemas.microsoft.com/office/drawing/2014/main" id="{FFAC2322-3449-7BD3-E266-B0348ADCC7E9}"/>
                </a:ext>
              </a:extLst>
            </p:cNvPr>
            <p:cNvSpPr/>
            <p:nvPr/>
          </p:nvSpPr>
          <p:spPr>
            <a:xfrm>
              <a:off x="10783263" y="3083179"/>
              <a:ext cx="378930" cy="679649"/>
            </a:xfrm>
            <a:custGeom>
              <a:avLst/>
              <a:gdLst>
                <a:gd name="connsiteX0" fmla="*/ 0 w 455958"/>
                <a:gd name="connsiteY0" fmla="*/ 0 h 817804"/>
                <a:gd name="connsiteX1" fmla="*/ 0 w 455958"/>
                <a:gd name="connsiteY1" fmla="*/ 74133 h 817804"/>
                <a:gd name="connsiteX2" fmla="*/ 188167 w 455958"/>
                <a:gd name="connsiteY2" fmla="*/ 74133 h 817804"/>
                <a:gd name="connsiteX3" fmla="*/ 188167 w 455958"/>
                <a:gd name="connsiteY3" fmla="*/ 817805 h 817804"/>
                <a:gd name="connsiteX4" fmla="*/ 270011 w 455958"/>
                <a:gd name="connsiteY4" fmla="*/ 817805 h 817804"/>
                <a:gd name="connsiteX5" fmla="*/ 270011 w 455958"/>
                <a:gd name="connsiteY5" fmla="*/ 74133 h 817804"/>
                <a:gd name="connsiteX6" fmla="*/ 455959 w 455958"/>
                <a:gd name="connsiteY6" fmla="*/ 74133 h 817804"/>
                <a:gd name="connsiteX7" fmla="*/ 455959 w 455958"/>
                <a:gd name="connsiteY7" fmla="*/ 0 h 817804"/>
                <a:gd name="connsiteX8" fmla="*/ 0 w 455958"/>
                <a:gd name="connsiteY8" fmla="*/ 0 h 817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5958" h="817804">
                  <a:moveTo>
                    <a:pt x="0" y="0"/>
                  </a:moveTo>
                  <a:lnTo>
                    <a:pt x="0" y="74133"/>
                  </a:lnTo>
                  <a:lnTo>
                    <a:pt x="188167" y="74133"/>
                  </a:lnTo>
                  <a:lnTo>
                    <a:pt x="188167" y="817805"/>
                  </a:lnTo>
                  <a:lnTo>
                    <a:pt x="270011" y="817805"/>
                  </a:lnTo>
                  <a:lnTo>
                    <a:pt x="270011" y="74133"/>
                  </a:lnTo>
                  <a:lnTo>
                    <a:pt x="455959" y="74133"/>
                  </a:lnTo>
                  <a:lnTo>
                    <a:pt x="455959" y="0"/>
                  </a:lnTo>
                  <a:lnTo>
                    <a:pt x="0" y="0"/>
                  </a:ln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68" name="Vrije vorm: vorm 67">
              <a:extLst>
                <a:ext uri="{FF2B5EF4-FFF2-40B4-BE49-F238E27FC236}">
                  <a16:creationId xmlns:a16="http://schemas.microsoft.com/office/drawing/2014/main" id="{4535B761-5FD6-5036-329F-5EE0000C4247}"/>
                </a:ext>
              </a:extLst>
            </p:cNvPr>
            <p:cNvSpPr/>
            <p:nvPr/>
          </p:nvSpPr>
          <p:spPr>
            <a:xfrm>
              <a:off x="5617712" y="4057816"/>
              <a:ext cx="430393" cy="679649"/>
            </a:xfrm>
            <a:custGeom>
              <a:avLst/>
              <a:gdLst>
                <a:gd name="connsiteX0" fmla="*/ 417169 w 517882"/>
                <a:gd name="connsiteY0" fmla="*/ 773465 h 817804"/>
                <a:gd name="connsiteX1" fmla="*/ 517883 w 517882"/>
                <a:gd name="connsiteY1" fmla="*/ 586466 h 817804"/>
                <a:gd name="connsiteX2" fmla="*/ 382877 w 517882"/>
                <a:gd name="connsiteY2" fmla="*/ 380657 h 817804"/>
                <a:gd name="connsiteX3" fmla="*/ 473601 w 517882"/>
                <a:gd name="connsiteY3" fmla="*/ 216909 h 817804"/>
                <a:gd name="connsiteX4" fmla="*/ 377327 w 517882"/>
                <a:gd name="connsiteY4" fmla="*/ 40952 h 817804"/>
                <a:gd name="connsiteX5" fmla="*/ 191438 w 517882"/>
                <a:gd name="connsiteY5" fmla="*/ 0 h 817804"/>
                <a:gd name="connsiteX6" fmla="*/ 0 w 517882"/>
                <a:gd name="connsiteY6" fmla="*/ 0 h 817804"/>
                <a:gd name="connsiteX7" fmla="*/ 0 w 517882"/>
                <a:gd name="connsiteY7" fmla="*/ 817804 h 817804"/>
                <a:gd name="connsiteX8" fmla="*/ 192548 w 517882"/>
                <a:gd name="connsiteY8" fmla="*/ 817804 h 817804"/>
                <a:gd name="connsiteX9" fmla="*/ 417169 w 517882"/>
                <a:gd name="connsiteY9" fmla="*/ 773523 h 817804"/>
                <a:gd name="connsiteX10" fmla="*/ 81845 w 517882"/>
                <a:gd name="connsiteY10" fmla="*/ 74075 h 817804"/>
                <a:gd name="connsiteX11" fmla="*/ 177009 w 517882"/>
                <a:gd name="connsiteY11" fmla="*/ 74075 h 817804"/>
                <a:gd name="connsiteX12" fmla="*/ 326386 w 517882"/>
                <a:gd name="connsiteY12" fmla="*/ 98436 h 817804"/>
                <a:gd name="connsiteX13" fmla="*/ 391698 w 517882"/>
                <a:gd name="connsiteY13" fmla="*/ 211301 h 817804"/>
                <a:gd name="connsiteX14" fmla="*/ 325276 w 517882"/>
                <a:gd name="connsiteY14" fmla="*/ 325276 h 817804"/>
                <a:gd name="connsiteX15" fmla="*/ 170349 w 517882"/>
                <a:gd name="connsiteY15" fmla="*/ 349637 h 817804"/>
                <a:gd name="connsiteX16" fmla="*/ 81845 w 517882"/>
                <a:gd name="connsiteY16" fmla="*/ 349637 h 817804"/>
                <a:gd name="connsiteX17" fmla="*/ 81845 w 517882"/>
                <a:gd name="connsiteY17" fmla="*/ 74075 h 817804"/>
                <a:gd name="connsiteX18" fmla="*/ 81845 w 517882"/>
                <a:gd name="connsiteY18" fmla="*/ 743554 h 817804"/>
                <a:gd name="connsiteX19" fmla="*/ 81845 w 517882"/>
                <a:gd name="connsiteY19" fmla="*/ 423770 h 817804"/>
                <a:gd name="connsiteX20" fmla="*/ 168188 w 517882"/>
                <a:gd name="connsiteY20" fmla="*/ 423770 h 817804"/>
                <a:gd name="connsiteX21" fmla="*/ 333046 w 517882"/>
                <a:gd name="connsiteY21" fmla="*/ 440361 h 817804"/>
                <a:gd name="connsiteX22" fmla="*/ 434869 w 517882"/>
                <a:gd name="connsiteY22" fmla="*/ 587518 h 817804"/>
                <a:gd name="connsiteX23" fmla="*/ 355186 w 517882"/>
                <a:gd name="connsiteY23" fmla="*/ 719194 h 817804"/>
                <a:gd name="connsiteX24" fmla="*/ 182559 w 517882"/>
                <a:gd name="connsiteY24" fmla="*/ 743554 h 817804"/>
                <a:gd name="connsiteX25" fmla="*/ 81845 w 517882"/>
                <a:gd name="connsiteY25" fmla="*/ 743554 h 817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17882" h="817804">
                  <a:moveTo>
                    <a:pt x="417169" y="773465"/>
                  </a:moveTo>
                  <a:cubicBezTo>
                    <a:pt x="480261" y="733623"/>
                    <a:pt x="517883" y="660600"/>
                    <a:pt x="517883" y="586466"/>
                  </a:cubicBezTo>
                  <a:cubicBezTo>
                    <a:pt x="517883" y="492412"/>
                    <a:pt x="469220" y="416059"/>
                    <a:pt x="382877" y="380657"/>
                  </a:cubicBezTo>
                  <a:cubicBezTo>
                    <a:pt x="439309" y="340815"/>
                    <a:pt x="473601" y="287712"/>
                    <a:pt x="473601" y="216909"/>
                  </a:cubicBezTo>
                  <a:cubicBezTo>
                    <a:pt x="473601" y="146105"/>
                    <a:pt x="435979" y="79683"/>
                    <a:pt x="377327" y="40952"/>
                  </a:cubicBezTo>
                  <a:cubicBezTo>
                    <a:pt x="320894" y="4440"/>
                    <a:pt x="256692" y="0"/>
                    <a:pt x="191438" y="0"/>
                  </a:cubicBezTo>
                  <a:lnTo>
                    <a:pt x="0" y="0"/>
                  </a:lnTo>
                  <a:lnTo>
                    <a:pt x="0" y="817804"/>
                  </a:lnTo>
                  <a:lnTo>
                    <a:pt x="192548" y="817804"/>
                  </a:lnTo>
                  <a:cubicBezTo>
                    <a:pt x="274451" y="816694"/>
                    <a:pt x="345255" y="818914"/>
                    <a:pt x="417169" y="773523"/>
                  </a:cubicBezTo>
                  <a:close/>
                  <a:moveTo>
                    <a:pt x="81845" y="74075"/>
                  </a:moveTo>
                  <a:lnTo>
                    <a:pt x="177009" y="74075"/>
                  </a:lnTo>
                  <a:cubicBezTo>
                    <a:pt x="225672" y="71855"/>
                    <a:pt x="284324" y="72965"/>
                    <a:pt x="326386" y="98436"/>
                  </a:cubicBezTo>
                  <a:cubicBezTo>
                    <a:pt x="364007" y="121686"/>
                    <a:pt x="391698" y="167019"/>
                    <a:pt x="391698" y="211301"/>
                  </a:cubicBezTo>
                  <a:cubicBezTo>
                    <a:pt x="391698" y="255582"/>
                    <a:pt x="365117" y="304245"/>
                    <a:pt x="325276" y="325276"/>
                  </a:cubicBezTo>
                  <a:cubicBezTo>
                    <a:pt x="278775" y="350747"/>
                    <a:pt x="222342" y="349637"/>
                    <a:pt x="170349" y="349637"/>
                  </a:cubicBezTo>
                  <a:lnTo>
                    <a:pt x="81845" y="349637"/>
                  </a:lnTo>
                  <a:lnTo>
                    <a:pt x="81845" y="74075"/>
                  </a:lnTo>
                  <a:close/>
                  <a:moveTo>
                    <a:pt x="81845" y="743554"/>
                  </a:moveTo>
                  <a:lnTo>
                    <a:pt x="81845" y="423770"/>
                  </a:lnTo>
                  <a:lnTo>
                    <a:pt x="168188" y="423770"/>
                  </a:lnTo>
                  <a:cubicBezTo>
                    <a:pt x="222400" y="423770"/>
                    <a:pt x="282163" y="422660"/>
                    <a:pt x="333046" y="440361"/>
                  </a:cubicBezTo>
                  <a:cubicBezTo>
                    <a:pt x="396138" y="462502"/>
                    <a:pt x="435979" y="517824"/>
                    <a:pt x="434869" y="587518"/>
                  </a:cubicBezTo>
                  <a:cubicBezTo>
                    <a:pt x="435979" y="639511"/>
                    <a:pt x="401688" y="694833"/>
                    <a:pt x="355186" y="719194"/>
                  </a:cubicBezTo>
                  <a:cubicBezTo>
                    <a:pt x="305414" y="744664"/>
                    <a:pt x="237881" y="744664"/>
                    <a:pt x="182559" y="743554"/>
                  </a:cubicBezTo>
                  <a:lnTo>
                    <a:pt x="81845" y="743554"/>
                  </a:ln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69" name="Vrije vorm: vorm 68">
              <a:extLst>
                <a:ext uri="{FF2B5EF4-FFF2-40B4-BE49-F238E27FC236}">
                  <a16:creationId xmlns:a16="http://schemas.microsoft.com/office/drawing/2014/main" id="{8EFD1C60-294B-6DE2-7E5B-D9517834041B}"/>
                </a:ext>
              </a:extLst>
            </p:cNvPr>
            <p:cNvSpPr/>
            <p:nvPr/>
          </p:nvSpPr>
          <p:spPr>
            <a:xfrm>
              <a:off x="6171326" y="4057768"/>
              <a:ext cx="460737" cy="679649"/>
            </a:xfrm>
            <a:custGeom>
              <a:avLst/>
              <a:gdLst>
                <a:gd name="connsiteX0" fmla="*/ 554394 w 554394"/>
                <a:gd name="connsiteY0" fmla="*/ 266682 h 817804"/>
                <a:gd name="connsiteX1" fmla="*/ 427158 w 554394"/>
                <a:gd name="connsiteY1" fmla="*/ 39842 h 817804"/>
                <a:gd name="connsiteX2" fmla="*/ 194768 w 554394"/>
                <a:gd name="connsiteY2" fmla="*/ 0 h 817804"/>
                <a:gd name="connsiteX3" fmla="*/ 0 w 554394"/>
                <a:gd name="connsiteY3" fmla="*/ 0 h 817804"/>
                <a:gd name="connsiteX4" fmla="*/ 0 w 554394"/>
                <a:gd name="connsiteY4" fmla="*/ 817805 h 817804"/>
                <a:gd name="connsiteX5" fmla="*/ 81903 w 554394"/>
                <a:gd name="connsiteY5" fmla="*/ 817805 h 817804"/>
                <a:gd name="connsiteX6" fmla="*/ 81903 w 554394"/>
                <a:gd name="connsiteY6" fmla="*/ 74133 h 817804"/>
                <a:gd name="connsiteX7" fmla="*/ 211359 w 554394"/>
                <a:gd name="connsiteY7" fmla="*/ 74133 h 817804"/>
                <a:gd name="connsiteX8" fmla="*/ 396137 w 554394"/>
                <a:gd name="connsiteY8" fmla="*/ 112865 h 817804"/>
                <a:gd name="connsiteX9" fmla="*/ 472491 w 554394"/>
                <a:gd name="connsiteY9" fmla="*/ 258912 h 817804"/>
                <a:gd name="connsiteX10" fmla="*/ 366227 w 554394"/>
                <a:gd name="connsiteY10" fmla="*/ 424880 h 817804"/>
                <a:gd name="connsiteX11" fmla="*/ 188050 w 554394"/>
                <a:gd name="connsiteY11" fmla="*/ 447020 h 817804"/>
                <a:gd name="connsiteX12" fmla="*/ 163690 w 554394"/>
                <a:gd name="connsiteY12" fmla="*/ 447020 h 817804"/>
                <a:gd name="connsiteX13" fmla="*/ 441470 w 554394"/>
                <a:gd name="connsiteY13" fmla="*/ 817746 h 817804"/>
                <a:gd name="connsiteX14" fmla="*/ 543295 w 554394"/>
                <a:gd name="connsiteY14" fmla="*/ 817746 h 817804"/>
                <a:gd name="connsiteX15" fmla="*/ 313125 w 554394"/>
                <a:gd name="connsiteY15" fmla="*/ 512333 h 817804"/>
                <a:gd name="connsiteX16" fmla="*/ 554336 w 554394"/>
                <a:gd name="connsiteY16" fmla="*/ 266682 h 817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54394" h="817804">
                  <a:moveTo>
                    <a:pt x="554394" y="266682"/>
                  </a:moveTo>
                  <a:cubicBezTo>
                    <a:pt x="554394" y="171518"/>
                    <a:pt x="510113" y="87394"/>
                    <a:pt x="427158" y="39842"/>
                  </a:cubicBezTo>
                  <a:cubicBezTo>
                    <a:pt x="358575" y="1110"/>
                    <a:pt x="272231" y="0"/>
                    <a:pt x="194768" y="0"/>
                  </a:cubicBezTo>
                  <a:lnTo>
                    <a:pt x="0" y="0"/>
                  </a:lnTo>
                  <a:lnTo>
                    <a:pt x="0" y="817805"/>
                  </a:lnTo>
                  <a:lnTo>
                    <a:pt x="81903" y="817805"/>
                  </a:lnTo>
                  <a:lnTo>
                    <a:pt x="81903" y="74133"/>
                  </a:lnTo>
                  <a:lnTo>
                    <a:pt x="211359" y="74133"/>
                  </a:lnTo>
                  <a:cubicBezTo>
                    <a:pt x="275561" y="74133"/>
                    <a:pt x="341925" y="74133"/>
                    <a:pt x="396137" y="112865"/>
                  </a:cubicBezTo>
                  <a:cubicBezTo>
                    <a:pt x="442639" y="144937"/>
                    <a:pt x="472491" y="202480"/>
                    <a:pt x="472491" y="258912"/>
                  </a:cubicBezTo>
                  <a:cubicBezTo>
                    <a:pt x="472491" y="331935"/>
                    <a:pt x="433759" y="393918"/>
                    <a:pt x="366227" y="424880"/>
                  </a:cubicBezTo>
                  <a:cubicBezTo>
                    <a:pt x="312015" y="449240"/>
                    <a:pt x="245593" y="447020"/>
                    <a:pt x="188050" y="447020"/>
                  </a:cubicBezTo>
                  <a:lnTo>
                    <a:pt x="163690" y="447020"/>
                  </a:lnTo>
                  <a:lnTo>
                    <a:pt x="441470" y="817746"/>
                  </a:lnTo>
                  <a:lnTo>
                    <a:pt x="543295" y="817746"/>
                  </a:lnTo>
                  <a:lnTo>
                    <a:pt x="313125" y="512333"/>
                  </a:lnTo>
                  <a:cubicBezTo>
                    <a:pt x="445910" y="509003"/>
                    <a:pt x="554336" y="400577"/>
                    <a:pt x="554336" y="266682"/>
                  </a:cubicBez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70" name="Vrije vorm: vorm 69">
              <a:extLst>
                <a:ext uri="{FF2B5EF4-FFF2-40B4-BE49-F238E27FC236}">
                  <a16:creationId xmlns:a16="http://schemas.microsoft.com/office/drawing/2014/main" id="{50C086F7-A401-A121-2059-04557A74E695}"/>
                </a:ext>
              </a:extLst>
            </p:cNvPr>
            <p:cNvSpPr/>
            <p:nvPr/>
          </p:nvSpPr>
          <p:spPr>
            <a:xfrm>
              <a:off x="6755282" y="4057768"/>
              <a:ext cx="462631" cy="691593"/>
            </a:xfrm>
            <a:custGeom>
              <a:avLst/>
              <a:gdLst>
                <a:gd name="connsiteX0" fmla="*/ 278891 w 556672"/>
                <a:gd name="connsiteY0" fmla="*/ 832175 h 832175"/>
                <a:gd name="connsiteX1" fmla="*/ 495800 w 556672"/>
                <a:gd name="connsiteY1" fmla="*/ 728132 h 832175"/>
                <a:gd name="connsiteX2" fmla="*/ 556672 w 556672"/>
                <a:gd name="connsiteY2" fmla="*/ 496852 h 832175"/>
                <a:gd name="connsiteX3" fmla="*/ 556672 w 556672"/>
                <a:gd name="connsiteY3" fmla="*/ 0 h 832175"/>
                <a:gd name="connsiteX4" fmla="*/ 474769 w 556672"/>
                <a:gd name="connsiteY4" fmla="*/ 0 h 832175"/>
                <a:gd name="connsiteX5" fmla="*/ 474769 w 556672"/>
                <a:gd name="connsiteY5" fmla="*/ 496852 h 832175"/>
                <a:gd name="connsiteX6" fmla="*/ 429378 w 556672"/>
                <a:gd name="connsiteY6" fmla="*/ 679469 h 832175"/>
                <a:gd name="connsiteX7" fmla="*/ 278891 w 556672"/>
                <a:gd name="connsiteY7" fmla="*/ 753602 h 832175"/>
                <a:gd name="connsiteX8" fmla="*/ 119525 w 556672"/>
                <a:gd name="connsiteY8" fmla="*/ 668369 h 832175"/>
                <a:gd name="connsiteX9" fmla="*/ 81903 w 556672"/>
                <a:gd name="connsiteY9" fmla="*/ 496852 h 832175"/>
                <a:gd name="connsiteX10" fmla="*/ 81903 w 556672"/>
                <a:gd name="connsiteY10" fmla="*/ 0 h 832175"/>
                <a:gd name="connsiteX11" fmla="*/ 0 w 556672"/>
                <a:gd name="connsiteY11" fmla="*/ 0 h 832175"/>
                <a:gd name="connsiteX12" fmla="*/ 0 w 556672"/>
                <a:gd name="connsiteY12" fmla="*/ 496852 h 832175"/>
                <a:gd name="connsiteX13" fmla="*/ 65312 w 556672"/>
                <a:gd name="connsiteY13" fmla="*/ 734791 h 832175"/>
                <a:gd name="connsiteX14" fmla="*/ 278891 w 556672"/>
                <a:gd name="connsiteY14" fmla="*/ 832175 h 832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6672" h="832175">
                  <a:moveTo>
                    <a:pt x="278891" y="832175"/>
                  </a:moveTo>
                  <a:cubicBezTo>
                    <a:pt x="363014" y="832175"/>
                    <a:pt x="444858" y="795664"/>
                    <a:pt x="495800" y="728132"/>
                  </a:cubicBezTo>
                  <a:cubicBezTo>
                    <a:pt x="548903" y="659548"/>
                    <a:pt x="556672" y="579865"/>
                    <a:pt x="556672" y="496852"/>
                  </a:cubicBezTo>
                  <a:lnTo>
                    <a:pt x="556672" y="0"/>
                  </a:lnTo>
                  <a:lnTo>
                    <a:pt x="474769" y="0"/>
                  </a:lnTo>
                  <a:lnTo>
                    <a:pt x="474769" y="496852"/>
                  </a:lnTo>
                  <a:cubicBezTo>
                    <a:pt x="474769" y="561054"/>
                    <a:pt x="469219" y="626308"/>
                    <a:pt x="429378" y="679469"/>
                  </a:cubicBezTo>
                  <a:cubicBezTo>
                    <a:pt x="395086" y="727080"/>
                    <a:pt x="336434" y="753602"/>
                    <a:pt x="278891" y="753602"/>
                  </a:cubicBezTo>
                  <a:cubicBezTo>
                    <a:pt x="214689" y="753602"/>
                    <a:pt x="153875" y="722640"/>
                    <a:pt x="119525" y="668369"/>
                  </a:cubicBezTo>
                  <a:cubicBezTo>
                    <a:pt x="87453" y="617486"/>
                    <a:pt x="81903" y="555504"/>
                    <a:pt x="81903" y="496852"/>
                  </a:cubicBezTo>
                  <a:lnTo>
                    <a:pt x="81903" y="0"/>
                  </a:lnTo>
                  <a:lnTo>
                    <a:pt x="0" y="0"/>
                  </a:lnTo>
                  <a:lnTo>
                    <a:pt x="0" y="496852"/>
                  </a:lnTo>
                  <a:cubicBezTo>
                    <a:pt x="0" y="583136"/>
                    <a:pt x="8879" y="665039"/>
                    <a:pt x="65312" y="734791"/>
                  </a:cubicBezTo>
                  <a:cubicBezTo>
                    <a:pt x="117305" y="797884"/>
                    <a:pt x="196988" y="832175"/>
                    <a:pt x="278891" y="832175"/>
                  </a:cubicBez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71" name="Vrije vorm: vorm 70">
              <a:extLst>
                <a:ext uri="{FF2B5EF4-FFF2-40B4-BE49-F238E27FC236}">
                  <a16:creationId xmlns:a16="http://schemas.microsoft.com/office/drawing/2014/main" id="{9D446E2D-0F0C-71C1-C5B9-30B442CB6FD6}"/>
                </a:ext>
              </a:extLst>
            </p:cNvPr>
            <p:cNvSpPr/>
            <p:nvPr/>
          </p:nvSpPr>
          <p:spPr>
            <a:xfrm>
              <a:off x="7333745" y="4046698"/>
              <a:ext cx="417534" cy="702660"/>
            </a:xfrm>
            <a:custGeom>
              <a:avLst/>
              <a:gdLst>
                <a:gd name="connsiteX0" fmla="*/ 251209 w 502409"/>
                <a:gd name="connsiteY0" fmla="*/ 766922 h 845494"/>
                <a:gd name="connsiteX1" fmla="*/ 87403 w 502409"/>
                <a:gd name="connsiteY1" fmla="*/ 602064 h 845494"/>
                <a:gd name="connsiteX2" fmla="*/ 8 w 502409"/>
                <a:gd name="connsiteY2" fmla="*/ 602064 h 845494"/>
                <a:gd name="connsiteX3" fmla="*/ 253429 w 502409"/>
                <a:gd name="connsiteY3" fmla="*/ 845495 h 845494"/>
                <a:gd name="connsiteX4" fmla="*/ 502410 w 502409"/>
                <a:gd name="connsiteY4" fmla="*/ 606445 h 845494"/>
                <a:gd name="connsiteX5" fmla="*/ 426056 w 502409"/>
                <a:gd name="connsiteY5" fmla="*/ 434928 h 845494"/>
                <a:gd name="connsiteX6" fmla="*/ 268910 w 502409"/>
                <a:gd name="connsiteY6" fmla="*/ 365234 h 845494"/>
                <a:gd name="connsiteX7" fmla="*/ 107323 w 502409"/>
                <a:gd name="connsiteY7" fmla="*/ 221349 h 845494"/>
                <a:gd name="connsiteX8" fmla="*/ 247879 w 502409"/>
                <a:gd name="connsiteY8" fmla="*/ 78573 h 845494"/>
                <a:gd name="connsiteX9" fmla="*/ 397256 w 502409"/>
                <a:gd name="connsiteY9" fmla="*/ 221349 h 845494"/>
                <a:gd name="connsiteX10" fmla="*/ 482489 w 502409"/>
                <a:gd name="connsiteY10" fmla="*/ 221349 h 845494"/>
                <a:gd name="connsiteX11" fmla="*/ 257869 w 502409"/>
                <a:gd name="connsiteY11" fmla="*/ 0 h 845494"/>
                <a:gd name="connsiteX12" fmla="*/ 25479 w 502409"/>
                <a:gd name="connsiteY12" fmla="*/ 220239 h 845494"/>
                <a:gd name="connsiteX13" fmla="*/ 94063 w 502409"/>
                <a:gd name="connsiteY13" fmla="*/ 372945 h 845494"/>
                <a:gd name="connsiteX14" fmla="*/ 237948 w 502409"/>
                <a:gd name="connsiteY14" fmla="*/ 434928 h 845494"/>
                <a:gd name="connsiteX15" fmla="*/ 364133 w 502409"/>
                <a:gd name="connsiteY15" fmla="*/ 489140 h 845494"/>
                <a:gd name="connsiteX16" fmla="*/ 420565 w 502409"/>
                <a:gd name="connsiteY16" fmla="*/ 605335 h 845494"/>
                <a:gd name="connsiteX17" fmla="*/ 251267 w 502409"/>
                <a:gd name="connsiteY17" fmla="*/ 766922 h 845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2409" h="845494">
                  <a:moveTo>
                    <a:pt x="251209" y="766922"/>
                  </a:moveTo>
                  <a:cubicBezTo>
                    <a:pt x="159375" y="766922"/>
                    <a:pt x="89623" y="691678"/>
                    <a:pt x="87403" y="602064"/>
                  </a:cubicBezTo>
                  <a:lnTo>
                    <a:pt x="8" y="602064"/>
                  </a:lnTo>
                  <a:cubicBezTo>
                    <a:pt x="-1102" y="744839"/>
                    <a:pt x="113983" y="845495"/>
                    <a:pt x="253429" y="845495"/>
                  </a:cubicBezTo>
                  <a:cubicBezTo>
                    <a:pt x="392874" y="845495"/>
                    <a:pt x="502410" y="741451"/>
                    <a:pt x="502410" y="606445"/>
                  </a:cubicBezTo>
                  <a:cubicBezTo>
                    <a:pt x="502410" y="541133"/>
                    <a:pt x="474719" y="476989"/>
                    <a:pt x="426056" y="434928"/>
                  </a:cubicBezTo>
                  <a:cubicBezTo>
                    <a:pt x="378445" y="391756"/>
                    <a:pt x="327562" y="381825"/>
                    <a:pt x="268910" y="365234"/>
                  </a:cubicBezTo>
                  <a:cubicBezTo>
                    <a:pt x="189226" y="343093"/>
                    <a:pt x="107323" y="319843"/>
                    <a:pt x="107323" y="221349"/>
                  </a:cubicBezTo>
                  <a:cubicBezTo>
                    <a:pt x="107323" y="143885"/>
                    <a:pt x="168196" y="78573"/>
                    <a:pt x="247879" y="78573"/>
                  </a:cubicBezTo>
                  <a:cubicBezTo>
                    <a:pt x="332002" y="78573"/>
                    <a:pt x="391765" y="138336"/>
                    <a:pt x="397256" y="221349"/>
                  </a:cubicBezTo>
                  <a:lnTo>
                    <a:pt x="482489" y="221349"/>
                  </a:lnTo>
                  <a:cubicBezTo>
                    <a:pt x="483599" y="96274"/>
                    <a:pt x="381775" y="0"/>
                    <a:pt x="257869" y="0"/>
                  </a:cubicBezTo>
                  <a:cubicBezTo>
                    <a:pt x="133963" y="0"/>
                    <a:pt x="25479" y="88504"/>
                    <a:pt x="25479" y="220239"/>
                  </a:cubicBezTo>
                  <a:cubicBezTo>
                    <a:pt x="25479" y="278891"/>
                    <a:pt x="48730" y="334214"/>
                    <a:pt x="94063" y="372945"/>
                  </a:cubicBezTo>
                  <a:cubicBezTo>
                    <a:pt x="135014" y="408347"/>
                    <a:pt x="187007" y="421667"/>
                    <a:pt x="237948" y="434928"/>
                  </a:cubicBezTo>
                  <a:cubicBezTo>
                    <a:pt x="284449" y="447079"/>
                    <a:pt x="326452" y="458178"/>
                    <a:pt x="364133" y="489140"/>
                  </a:cubicBezTo>
                  <a:cubicBezTo>
                    <a:pt x="398425" y="516831"/>
                    <a:pt x="420565" y="561054"/>
                    <a:pt x="420565" y="605335"/>
                  </a:cubicBezTo>
                  <a:cubicBezTo>
                    <a:pt x="420565" y="699389"/>
                    <a:pt x="344212" y="766922"/>
                    <a:pt x="251267" y="766922"/>
                  </a:cubicBez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72" name="Vrije vorm: vorm 71">
              <a:extLst>
                <a:ext uri="{FF2B5EF4-FFF2-40B4-BE49-F238E27FC236}">
                  <a16:creationId xmlns:a16="http://schemas.microsoft.com/office/drawing/2014/main" id="{C2CF9170-8223-6054-9794-CA12C31159E9}"/>
                </a:ext>
              </a:extLst>
            </p:cNvPr>
            <p:cNvSpPr/>
            <p:nvPr/>
          </p:nvSpPr>
          <p:spPr>
            <a:xfrm>
              <a:off x="7817496" y="4046698"/>
              <a:ext cx="417534" cy="702660"/>
            </a:xfrm>
            <a:custGeom>
              <a:avLst/>
              <a:gdLst>
                <a:gd name="connsiteX0" fmla="*/ 425998 w 502409"/>
                <a:gd name="connsiteY0" fmla="*/ 434928 h 845494"/>
                <a:gd name="connsiteX1" fmla="*/ 268851 w 502409"/>
                <a:gd name="connsiteY1" fmla="*/ 365234 h 845494"/>
                <a:gd name="connsiteX2" fmla="*/ 107265 w 502409"/>
                <a:gd name="connsiteY2" fmla="*/ 221349 h 845494"/>
                <a:gd name="connsiteX3" fmla="*/ 247821 w 502409"/>
                <a:gd name="connsiteY3" fmla="*/ 78573 h 845494"/>
                <a:gd name="connsiteX4" fmla="*/ 397197 w 502409"/>
                <a:gd name="connsiteY4" fmla="*/ 221349 h 845494"/>
                <a:gd name="connsiteX5" fmla="*/ 482431 w 502409"/>
                <a:gd name="connsiteY5" fmla="*/ 221349 h 845494"/>
                <a:gd name="connsiteX6" fmla="*/ 257810 w 502409"/>
                <a:gd name="connsiteY6" fmla="*/ 0 h 845494"/>
                <a:gd name="connsiteX7" fmla="*/ 25420 w 502409"/>
                <a:gd name="connsiteY7" fmla="*/ 220239 h 845494"/>
                <a:gd name="connsiteX8" fmla="*/ 94004 w 502409"/>
                <a:gd name="connsiteY8" fmla="*/ 372945 h 845494"/>
                <a:gd name="connsiteX9" fmla="*/ 237890 w 502409"/>
                <a:gd name="connsiteY9" fmla="*/ 434928 h 845494"/>
                <a:gd name="connsiteX10" fmla="*/ 364016 w 502409"/>
                <a:gd name="connsiteY10" fmla="*/ 489140 h 845494"/>
                <a:gd name="connsiteX11" fmla="*/ 420448 w 502409"/>
                <a:gd name="connsiteY11" fmla="*/ 605335 h 845494"/>
                <a:gd name="connsiteX12" fmla="*/ 251150 w 502409"/>
                <a:gd name="connsiteY12" fmla="*/ 766922 h 845494"/>
                <a:gd name="connsiteX13" fmla="*/ 87403 w 502409"/>
                <a:gd name="connsiteY13" fmla="*/ 602064 h 845494"/>
                <a:gd name="connsiteX14" fmla="*/ 8 w 502409"/>
                <a:gd name="connsiteY14" fmla="*/ 602064 h 845494"/>
                <a:gd name="connsiteX15" fmla="*/ 253429 w 502409"/>
                <a:gd name="connsiteY15" fmla="*/ 845495 h 845494"/>
                <a:gd name="connsiteX16" fmla="*/ 502410 w 502409"/>
                <a:gd name="connsiteY16" fmla="*/ 606445 h 845494"/>
                <a:gd name="connsiteX17" fmla="*/ 426056 w 502409"/>
                <a:gd name="connsiteY17" fmla="*/ 434928 h 845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2409" h="845494">
                  <a:moveTo>
                    <a:pt x="425998" y="434928"/>
                  </a:moveTo>
                  <a:cubicBezTo>
                    <a:pt x="378387" y="391756"/>
                    <a:pt x="327504" y="381825"/>
                    <a:pt x="268851" y="365234"/>
                  </a:cubicBezTo>
                  <a:cubicBezTo>
                    <a:pt x="189168" y="343093"/>
                    <a:pt x="107265" y="319843"/>
                    <a:pt x="107265" y="221349"/>
                  </a:cubicBezTo>
                  <a:cubicBezTo>
                    <a:pt x="107265" y="143885"/>
                    <a:pt x="168137" y="78573"/>
                    <a:pt x="247821" y="78573"/>
                  </a:cubicBezTo>
                  <a:cubicBezTo>
                    <a:pt x="331944" y="78573"/>
                    <a:pt x="391706" y="138336"/>
                    <a:pt x="397197" y="221349"/>
                  </a:cubicBezTo>
                  <a:lnTo>
                    <a:pt x="482431" y="221349"/>
                  </a:lnTo>
                  <a:cubicBezTo>
                    <a:pt x="483540" y="96274"/>
                    <a:pt x="381717" y="0"/>
                    <a:pt x="257810" y="0"/>
                  </a:cubicBezTo>
                  <a:cubicBezTo>
                    <a:pt x="133904" y="0"/>
                    <a:pt x="25420" y="88504"/>
                    <a:pt x="25420" y="220239"/>
                  </a:cubicBezTo>
                  <a:cubicBezTo>
                    <a:pt x="25420" y="278891"/>
                    <a:pt x="48671" y="334214"/>
                    <a:pt x="94004" y="372945"/>
                  </a:cubicBezTo>
                  <a:cubicBezTo>
                    <a:pt x="134955" y="408347"/>
                    <a:pt x="186948" y="421667"/>
                    <a:pt x="237890" y="434928"/>
                  </a:cubicBezTo>
                  <a:cubicBezTo>
                    <a:pt x="284391" y="447079"/>
                    <a:pt x="326394" y="458178"/>
                    <a:pt x="364016" y="489140"/>
                  </a:cubicBezTo>
                  <a:cubicBezTo>
                    <a:pt x="398308" y="516831"/>
                    <a:pt x="420448" y="561054"/>
                    <a:pt x="420448" y="605335"/>
                  </a:cubicBezTo>
                  <a:cubicBezTo>
                    <a:pt x="420448" y="699389"/>
                    <a:pt x="344095" y="766922"/>
                    <a:pt x="251150" y="766922"/>
                  </a:cubicBezTo>
                  <a:cubicBezTo>
                    <a:pt x="158206" y="766922"/>
                    <a:pt x="89564" y="691678"/>
                    <a:pt x="87403" y="602064"/>
                  </a:cubicBezTo>
                  <a:lnTo>
                    <a:pt x="8" y="602064"/>
                  </a:lnTo>
                  <a:cubicBezTo>
                    <a:pt x="-1102" y="744839"/>
                    <a:pt x="113983" y="845495"/>
                    <a:pt x="253429" y="845495"/>
                  </a:cubicBezTo>
                  <a:cubicBezTo>
                    <a:pt x="392874" y="845495"/>
                    <a:pt x="502410" y="741451"/>
                    <a:pt x="502410" y="606445"/>
                  </a:cubicBezTo>
                  <a:cubicBezTo>
                    <a:pt x="502410" y="541133"/>
                    <a:pt x="474719" y="476989"/>
                    <a:pt x="426056" y="434928"/>
                  </a:cubicBez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73" name="Vrije vorm: vorm 72">
              <a:extLst>
                <a:ext uri="{FF2B5EF4-FFF2-40B4-BE49-F238E27FC236}">
                  <a16:creationId xmlns:a16="http://schemas.microsoft.com/office/drawing/2014/main" id="{86380467-56B7-81F4-01E4-E46A469EFFEB}"/>
                </a:ext>
              </a:extLst>
            </p:cNvPr>
            <p:cNvSpPr/>
            <p:nvPr/>
          </p:nvSpPr>
          <p:spPr>
            <a:xfrm>
              <a:off x="8350822" y="4057768"/>
              <a:ext cx="371552" cy="679649"/>
            </a:xfrm>
            <a:custGeom>
              <a:avLst/>
              <a:gdLst>
                <a:gd name="connsiteX0" fmla="*/ 0 w 447079"/>
                <a:gd name="connsiteY0" fmla="*/ 817805 h 817804"/>
                <a:gd name="connsiteX1" fmla="*/ 447079 w 447079"/>
                <a:gd name="connsiteY1" fmla="*/ 817805 h 817804"/>
                <a:gd name="connsiteX2" fmla="*/ 447079 w 447079"/>
                <a:gd name="connsiteY2" fmla="*/ 743671 h 817804"/>
                <a:gd name="connsiteX3" fmla="*/ 81903 w 447079"/>
                <a:gd name="connsiteY3" fmla="*/ 743671 h 817804"/>
                <a:gd name="connsiteX4" fmla="*/ 81903 w 447079"/>
                <a:gd name="connsiteY4" fmla="*/ 442639 h 817804"/>
                <a:gd name="connsiteX5" fmla="*/ 434928 w 447079"/>
                <a:gd name="connsiteY5" fmla="*/ 442639 h 817804"/>
                <a:gd name="connsiteX6" fmla="*/ 434928 w 447079"/>
                <a:gd name="connsiteY6" fmla="*/ 368506 h 817804"/>
                <a:gd name="connsiteX7" fmla="*/ 81903 w 447079"/>
                <a:gd name="connsiteY7" fmla="*/ 368506 h 817804"/>
                <a:gd name="connsiteX8" fmla="*/ 81903 w 447079"/>
                <a:gd name="connsiteY8" fmla="*/ 74133 h 817804"/>
                <a:gd name="connsiteX9" fmla="*/ 447079 w 447079"/>
                <a:gd name="connsiteY9" fmla="*/ 74133 h 817804"/>
                <a:gd name="connsiteX10" fmla="*/ 447079 w 447079"/>
                <a:gd name="connsiteY10" fmla="*/ 0 h 817804"/>
                <a:gd name="connsiteX11" fmla="*/ 0 w 447079"/>
                <a:gd name="connsiteY11" fmla="*/ 0 h 817804"/>
                <a:gd name="connsiteX12" fmla="*/ 0 w 447079"/>
                <a:gd name="connsiteY12" fmla="*/ 817805 h 817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7079" h="817804">
                  <a:moveTo>
                    <a:pt x="0" y="817805"/>
                  </a:moveTo>
                  <a:lnTo>
                    <a:pt x="447079" y="817805"/>
                  </a:lnTo>
                  <a:lnTo>
                    <a:pt x="447079" y="743671"/>
                  </a:lnTo>
                  <a:lnTo>
                    <a:pt x="81903" y="743671"/>
                  </a:lnTo>
                  <a:lnTo>
                    <a:pt x="81903" y="442639"/>
                  </a:lnTo>
                  <a:lnTo>
                    <a:pt x="434928" y="442639"/>
                  </a:lnTo>
                  <a:lnTo>
                    <a:pt x="434928" y="368506"/>
                  </a:lnTo>
                  <a:lnTo>
                    <a:pt x="81903" y="368506"/>
                  </a:lnTo>
                  <a:lnTo>
                    <a:pt x="81903" y="74133"/>
                  </a:lnTo>
                  <a:lnTo>
                    <a:pt x="447079" y="74133"/>
                  </a:lnTo>
                  <a:lnTo>
                    <a:pt x="447079" y="0"/>
                  </a:lnTo>
                  <a:lnTo>
                    <a:pt x="0" y="0"/>
                  </a:lnTo>
                  <a:lnTo>
                    <a:pt x="0" y="817805"/>
                  </a:ln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74" name="Vrije vorm: vorm 73">
              <a:extLst>
                <a:ext uri="{FF2B5EF4-FFF2-40B4-BE49-F238E27FC236}">
                  <a16:creationId xmlns:a16="http://schemas.microsoft.com/office/drawing/2014/main" id="{29626299-F9B9-1913-498D-BCE83182362F}"/>
                </a:ext>
              </a:extLst>
            </p:cNvPr>
            <p:cNvSpPr/>
            <p:nvPr/>
          </p:nvSpPr>
          <p:spPr>
            <a:xfrm>
              <a:off x="8869527" y="4057768"/>
              <a:ext cx="349461" cy="679649"/>
            </a:xfrm>
            <a:custGeom>
              <a:avLst/>
              <a:gdLst>
                <a:gd name="connsiteX0" fmla="*/ 81903 w 420498"/>
                <a:gd name="connsiteY0" fmla="*/ 0 h 817804"/>
                <a:gd name="connsiteX1" fmla="*/ 0 w 420498"/>
                <a:gd name="connsiteY1" fmla="*/ 0 h 817804"/>
                <a:gd name="connsiteX2" fmla="*/ 0 w 420498"/>
                <a:gd name="connsiteY2" fmla="*/ 817805 h 817804"/>
                <a:gd name="connsiteX3" fmla="*/ 420498 w 420498"/>
                <a:gd name="connsiteY3" fmla="*/ 817805 h 817804"/>
                <a:gd name="connsiteX4" fmla="*/ 420498 w 420498"/>
                <a:gd name="connsiteY4" fmla="*/ 743671 h 817804"/>
                <a:gd name="connsiteX5" fmla="*/ 81903 w 420498"/>
                <a:gd name="connsiteY5" fmla="*/ 743671 h 817804"/>
                <a:gd name="connsiteX6" fmla="*/ 81903 w 420498"/>
                <a:gd name="connsiteY6" fmla="*/ 0 h 817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0498" h="817804">
                  <a:moveTo>
                    <a:pt x="81903" y="0"/>
                  </a:moveTo>
                  <a:lnTo>
                    <a:pt x="0" y="0"/>
                  </a:lnTo>
                  <a:lnTo>
                    <a:pt x="0" y="817805"/>
                  </a:lnTo>
                  <a:lnTo>
                    <a:pt x="420498" y="817805"/>
                  </a:lnTo>
                  <a:lnTo>
                    <a:pt x="420498" y="743671"/>
                  </a:lnTo>
                  <a:lnTo>
                    <a:pt x="81903" y="743671"/>
                  </a:lnTo>
                  <a:lnTo>
                    <a:pt x="81903" y="0"/>
                  </a:ln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75" name="Vrije vorm: vorm 74">
              <a:extLst>
                <a:ext uri="{FF2B5EF4-FFF2-40B4-BE49-F238E27FC236}">
                  <a16:creationId xmlns:a16="http://schemas.microsoft.com/office/drawing/2014/main" id="{4785E03D-33D3-5C8A-368C-1EE9450D7555}"/>
                </a:ext>
              </a:extLst>
            </p:cNvPr>
            <p:cNvSpPr/>
            <p:nvPr/>
          </p:nvSpPr>
          <p:spPr>
            <a:xfrm>
              <a:off x="1365140" y="1643143"/>
              <a:ext cx="3571710" cy="3571712"/>
            </a:xfrm>
            <a:custGeom>
              <a:avLst/>
              <a:gdLst>
                <a:gd name="connsiteX0" fmla="*/ 526762 w 4297753"/>
                <a:gd name="connsiteY0" fmla="*/ 2628553 h 4297752"/>
                <a:gd name="connsiteX1" fmla="*/ 973841 w 4297753"/>
                <a:gd name="connsiteY1" fmla="*/ 1322368 h 4297752"/>
                <a:gd name="connsiteX2" fmla="*/ 975535 w 4297753"/>
                <a:gd name="connsiteY2" fmla="*/ 1317811 h 4297752"/>
                <a:gd name="connsiteX3" fmla="*/ 1205764 w 4297753"/>
                <a:gd name="connsiteY3" fmla="*/ 1145884 h 4297752"/>
                <a:gd name="connsiteX4" fmla="*/ 1317869 w 4297753"/>
                <a:gd name="connsiteY4" fmla="*/ 1145884 h 4297752"/>
                <a:gd name="connsiteX5" fmla="*/ 1661839 w 4297753"/>
                <a:gd name="connsiteY5" fmla="*/ 1145884 h 4297752"/>
                <a:gd name="connsiteX6" fmla="*/ 1661839 w 4297753"/>
                <a:gd name="connsiteY6" fmla="*/ 2502076 h 4297752"/>
                <a:gd name="connsiteX7" fmla="*/ 1700688 w 4297753"/>
                <a:gd name="connsiteY7" fmla="*/ 2692755 h 4297752"/>
                <a:gd name="connsiteX8" fmla="*/ 1945053 w 4297753"/>
                <a:gd name="connsiteY8" fmla="*/ 2852005 h 4297752"/>
                <a:gd name="connsiteX9" fmla="*/ 1955919 w 4297753"/>
                <a:gd name="connsiteY9" fmla="*/ 2853115 h 4297752"/>
                <a:gd name="connsiteX10" fmla="*/ 1985129 w 4297753"/>
                <a:gd name="connsiteY10" fmla="*/ 2854400 h 4297752"/>
                <a:gd name="connsiteX11" fmla="*/ 1985129 w 4297753"/>
                <a:gd name="connsiteY11" fmla="*/ 2854400 h 4297752"/>
                <a:gd name="connsiteX12" fmla="*/ 2014338 w 4297753"/>
                <a:gd name="connsiteY12" fmla="*/ 2853115 h 4297752"/>
                <a:gd name="connsiteX13" fmla="*/ 2025204 w 4297753"/>
                <a:gd name="connsiteY13" fmla="*/ 2852005 h 4297752"/>
                <a:gd name="connsiteX14" fmla="*/ 2269570 w 4297753"/>
                <a:gd name="connsiteY14" fmla="*/ 2692755 h 4297752"/>
                <a:gd name="connsiteX15" fmla="*/ 2308418 w 4297753"/>
                <a:gd name="connsiteY15" fmla="*/ 2502076 h 4297752"/>
                <a:gd name="connsiteX16" fmla="*/ 2308418 w 4297753"/>
                <a:gd name="connsiteY16" fmla="*/ 1145943 h 4297752"/>
                <a:gd name="connsiteX17" fmla="*/ 2667577 w 4297753"/>
                <a:gd name="connsiteY17" fmla="*/ 1145943 h 4297752"/>
                <a:gd name="connsiteX18" fmla="*/ 2667577 w 4297753"/>
                <a:gd name="connsiteY18" fmla="*/ 2425723 h 4297752"/>
                <a:gd name="connsiteX19" fmla="*/ 2600454 w 4297753"/>
                <a:gd name="connsiteY19" fmla="*/ 2832142 h 4297752"/>
                <a:gd name="connsiteX20" fmla="*/ 2014747 w 4297753"/>
                <a:gd name="connsiteY20" fmla="*/ 3200648 h 4297752"/>
                <a:gd name="connsiteX21" fmla="*/ 1985129 w 4297753"/>
                <a:gd name="connsiteY21" fmla="*/ 3201291 h 4297752"/>
                <a:gd name="connsiteX22" fmla="*/ 1985129 w 4297753"/>
                <a:gd name="connsiteY22" fmla="*/ 3201291 h 4297752"/>
                <a:gd name="connsiteX23" fmla="*/ 1955510 w 4297753"/>
                <a:gd name="connsiteY23" fmla="*/ 3200648 h 4297752"/>
                <a:gd name="connsiteX24" fmla="*/ 1369804 w 4297753"/>
                <a:gd name="connsiteY24" fmla="*/ 2832142 h 4297752"/>
                <a:gd name="connsiteX25" fmla="*/ 1302680 w 4297753"/>
                <a:gd name="connsiteY25" fmla="*/ 2425723 h 4297752"/>
                <a:gd name="connsiteX26" fmla="*/ 1302680 w 4297753"/>
                <a:gd name="connsiteY26" fmla="*/ 1519472 h 4297752"/>
                <a:gd name="connsiteX27" fmla="*/ 1299760 w 4297753"/>
                <a:gd name="connsiteY27" fmla="*/ 1519472 h 4297752"/>
                <a:gd name="connsiteX28" fmla="*/ 1295670 w 4297753"/>
                <a:gd name="connsiteY28" fmla="*/ 1531974 h 4297752"/>
                <a:gd name="connsiteX29" fmla="*/ 710197 w 4297753"/>
                <a:gd name="connsiteY29" fmla="*/ 3151167 h 4297752"/>
                <a:gd name="connsiteX30" fmla="*/ 347884 w 4297753"/>
                <a:gd name="connsiteY30" fmla="*/ 3151167 h 4297752"/>
                <a:gd name="connsiteX31" fmla="*/ 0 w 4297753"/>
                <a:gd name="connsiteY31" fmla="*/ 2209632 h 4297752"/>
                <a:gd name="connsiteX32" fmla="*/ 0 w 4297753"/>
                <a:gd name="connsiteY32" fmla="*/ 1810748 h 4297752"/>
                <a:gd name="connsiteX33" fmla="*/ 0 w 4297753"/>
                <a:gd name="connsiteY33" fmla="*/ 4297753 h 4297752"/>
                <a:gd name="connsiteX34" fmla="*/ 4297753 w 4297753"/>
                <a:gd name="connsiteY34" fmla="*/ 4297753 h 4297752"/>
                <a:gd name="connsiteX35" fmla="*/ 4297753 w 4297753"/>
                <a:gd name="connsiteY35" fmla="*/ 0 h 4297752"/>
                <a:gd name="connsiteX36" fmla="*/ 58 w 4297753"/>
                <a:gd name="connsiteY36" fmla="*/ 0 h 4297752"/>
                <a:gd name="connsiteX37" fmla="*/ 58 w 4297753"/>
                <a:gd name="connsiteY37" fmla="*/ 1145943 h 4297752"/>
                <a:gd name="connsiteX38" fmla="*/ 525185 w 4297753"/>
                <a:gd name="connsiteY38" fmla="*/ 2628611 h 4297752"/>
                <a:gd name="connsiteX39" fmla="*/ 526821 w 4297753"/>
                <a:gd name="connsiteY39" fmla="*/ 2628611 h 4297752"/>
                <a:gd name="connsiteX40" fmla="*/ 2779683 w 4297753"/>
                <a:gd name="connsiteY40" fmla="*/ 1145884 h 4297752"/>
                <a:gd name="connsiteX41" fmla="*/ 3245748 w 4297753"/>
                <a:gd name="connsiteY41" fmla="*/ 1145066 h 4297752"/>
                <a:gd name="connsiteX42" fmla="*/ 3780688 w 4297753"/>
                <a:gd name="connsiteY42" fmla="*/ 1221069 h 4297752"/>
                <a:gd name="connsiteX43" fmla="*/ 4063085 w 4297753"/>
                <a:gd name="connsiteY43" fmla="*/ 1671829 h 4297752"/>
                <a:gd name="connsiteX44" fmla="*/ 3843138 w 4297753"/>
                <a:gd name="connsiteY44" fmla="*/ 2054705 h 4297752"/>
                <a:gd name="connsiteX45" fmla="*/ 4185297 w 4297753"/>
                <a:gd name="connsiteY45" fmla="*/ 2540750 h 4297752"/>
                <a:gd name="connsiteX46" fmla="*/ 3940931 w 4297753"/>
                <a:gd name="connsiteY46" fmla="*/ 3018673 h 4297752"/>
                <a:gd name="connsiteX47" fmla="*/ 3384259 w 4297753"/>
                <a:gd name="connsiteY47" fmla="*/ 3151693 h 4297752"/>
                <a:gd name="connsiteX48" fmla="*/ 2779332 w 4297753"/>
                <a:gd name="connsiteY48" fmla="*/ 3151693 h 4297752"/>
                <a:gd name="connsiteX49" fmla="*/ 2779683 w 4297753"/>
                <a:gd name="connsiteY49" fmla="*/ 1145768 h 4297752"/>
                <a:gd name="connsiteX50" fmla="*/ 525944 w 4297753"/>
                <a:gd name="connsiteY50" fmla="*/ 2606646 h 4297752"/>
                <a:gd name="connsiteX51" fmla="*/ 525944 w 4297753"/>
                <a:gd name="connsiteY51" fmla="*/ 2606646 h 4297752"/>
                <a:gd name="connsiteX52" fmla="*/ 525944 w 4297753"/>
                <a:gd name="connsiteY52" fmla="*/ 2606763 h 4297752"/>
                <a:gd name="connsiteX53" fmla="*/ 525944 w 4297753"/>
                <a:gd name="connsiteY53" fmla="*/ 2606646 h 4297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297753" h="4297752">
                  <a:moveTo>
                    <a:pt x="526762" y="2628553"/>
                  </a:moveTo>
                  <a:lnTo>
                    <a:pt x="973841" y="1322368"/>
                  </a:lnTo>
                  <a:cubicBezTo>
                    <a:pt x="973841" y="1322368"/>
                    <a:pt x="974484" y="1320498"/>
                    <a:pt x="975535" y="1317811"/>
                  </a:cubicBezTo>
                  <a:cubicBezTo>
                    <a:pt x="1004628" y="1218441"/>
                    <a:pt x="1096988" y="1145884"/>
                    <a:pt x="1205764" y="1145884"/>
                  </a:cubicBezTo>
                  <a:lnTo>
                    <a:pt x="1317869" y="1145884"/>
                  </a:lnTo>
                  <a:cubicBezTo>
                    <a:pt x="1317869" y="1145884"/>
                    <a:pt x="1661839" y="1145884"/>
                    <a:pt x="1661839" y="1145884"/>
                  </a:cubicBezTo>
                  <a:lnTo>
                    <a:pt x="1661839" y="2502076"/>
                  </a:lnTo>
                  <a:cubicBezTo>
                    <a:pt x="1663475" y="2568382"/>
                    <a:pt x="1670660" y="2632701"/>
                    <a:pt x="1700688" y="2692755"/>
                  </a:cubicBezTo>
                  <a:cubicBezTo>
                    <a:pt x="1749350" y="2778339"/>
                    <a:pt x="1839257" y="2839503"/>
                    <a:pt x="1945053" y="2852005"/>
                  </a:cubicBezTo>
                  <a:cubicBezTo>
                    <a:pt x="1948675" y="2852414"/>
                    <a:pt x="1952297" y="2852764"/>
                    <a:pt x="1955919" y="2853115"/>
                  </a:cubicBezTo>
                  <a:cubicBezTo>
                    <a:pt x="1965558" y="2853933"/>
                    <a:pt x="1975256" y="2854400"/>
                    <a:pt x="1985129" y="2854400"/>
                  </a:cubicBezTo>
                  <a:lnTo>
                    <a:pt x="1985129" y="2854400"/>
                  </a:lnTo>
                  <a:cubicBezTo>
                    <a:pt x="1994943" y="2854400"/>
                    <a:pt x="2004699" y="2853933"/>
                    <a:pt x="2014338" y="2853115"/>
                  </a:cubicBezTo>
                  <a:cubicBezTo>
                    <a:pt x="2017960" y="2852823"/>
                    <a:pt x="2021640" y="2852472"/>
                    <a:pt x="2025204" y="2852005"/>
                  </a:cubicBezTo>
                  <a:cubicBezTo>
                    <a:pt x="2131001" y="2839445"/>
                    <a:pt x="2220965" y="2778280"/>
                    <a:pt x="2269570" y="2692755"/>
                  </a:cubicBezTo>
                  <a:cubicBezTo>
                    <a:pt x="2299597" y="2632701"/>
                    <a:pt x="2306724" y="2568382"/>
                    <a:pt x="2308418" y="2502076"/>
                  </a:cubicBezTo>
                  <a:lnTo>
                    <a:pt x="2308418" y="1145943"/>
                  </a:lnTo>
                  <a:lnTo>
                    <a:pt x="2667577" y="1145943"/>
                  </a:lnTo>
                  <a:lnTo>
                    <a:pt x="2667577" y="2425723"/>
                  </a:lnTo>
                  <a:cubicBezTo>
                    <a:pt x="2667577" y="2569784"/>
                    <a:pt x="2658639" y="2707886"/>
                    <a:pt x="2600454" y="2832142"/>
                  </a:cubicBezTo>
                  <a:cubicBezTo>
                    <a:pt x="2494307" y="3042508"/>
                    <a:pt x="2273133" y="3190133"/>
                    <a:pt x="2014747" y="3200648"/>
                  </a:cubicBezTo>
                  <a:cubicBezTo>
                    <a:pt x="2004933" y="3201057"/>
                    <a:pt x="1995060" y="3201291"/>
                    <a:pt x="1985129" y="3201291"/>
                  </a:cubicBezTo>
                  <a:lnTo>
                    <a:pt x="1985129" y="3201291"/>
                  </a:lnTo>
                  <a:cubicBezTo>
                    <a:pt x="1975197" y="3201291"/>
                    <a:pt x="1965325" y="3201057"/>
                    <a:pt x="1955510" y="3200648"/>
                  </a:cubicBezTo>
                  <a:cubicBezTo>
                    <a:pt x="1697124" y="3190133"/>
                    <a:pt x="1475892" y="3042508"/>
                    <a:pt x="1369804" y="2832142"/>
                  </a:cubicBezTo>
                  <a:cubicBezTo>
                    <a:pt x="1311619" y="2707827"/>
                    <a:pt x="1302680" y="2569725"/>
                    <a:pt x="1302680" y="2425723"/>
                  </a:cubicBezTo>
                  <a:lnTo>
                    <a:pt x="1302680" y="1519472"/>
                  </a:lnTo>
                  <a:cubicBezTo>
                    <a:pt x="1302680" y="1519472"/>
                    <a:pt x="1299760" y="1519472"/>
                    <a:pt x="1299760" y="1519472"/>
                  </a:cubicBezTo>
                  <a:lnTo>
                    <a:pt x="1295670" y="1531974"/>
                  </a:lnTo>
                  <a:lnTo>
                    <a:pt x="710197" y="3151167"/>
                  </a:lnTo>
                  <a:lnTo>
                    <a:pt x="347884" y="3151167"/>
                  </a:lnTo>
                  <a:lnTo>
                    <a:pt x="0" y="2209632"/>
                  </a:lnTo>
                  <a:lnTo>
                    <a:pt x="0" y="1810748"/>
                  </a:lnTo>
                  <a:cubicBezTo>
                    <a:pt x="0" y="1810748"/>
                    <a:pt x="0" y="4297753"/>
                    <a:pt x="0" y="4297753"/>
                  </a:cubicBezTo>
                  <a:lnTo>
                    <a:pt x="4297753" y="4297753"/>
                  </a:lnTo>
                  <a:lnTo>
                    <a:pt x="4297753" y="0"/>
                  </a:lnTo>
                  <a:lnTo>
                    <a:pt x="58" y="0"/>
                  </a:lnTo>
                  <a:lnTo>
                    <a:pt x="58" y="1145943"/>
                  </a:lnTo>
                  <a:lnTo>
                    <a:pt x="525185" y="2628611"/>
                  </a:lnTo>
                  <a:lnTo>
                    <a:pt x="526821" y="2628611"/>
                  </a:lnTo>
                  <a:close/>
                  <a:moveTo>
                    <a:pt x="2779683" y="1145884"/>
                  </a:moveTo>
                  <a:lnTo>
                    <a:pt x="3245748" y="1145066"/>
                  </a:lnTo>
                  <a:cubicBezTo>
                    <a:pt x="3427722" y="1145066"/>
                    <a:pt x="3612325" y="1136888"/>
                    <a:pt x="3780688" y="1221069"/>
                  </a:cubicBezTo>
                  <a:cubicBezTo>
                    <a:pt x="3946364" y="1305251"/>
                    <a:pt x="4063085" y="1484480"/>
                    <a:pt x="4063085" y="1671829"/>
                  </a:cubicBezTo>
                  <a:cubicBezTo>
                    <a:pt x="4063085" y="1829326"/>
                    <a:pt x="3989769" y="1984135"/>
                    <a:pt x="3843138" y="2054705"/>
                  </a:cubicBezTo>
                  <a:cubicBezTo>
                    <a:pt x="4063085" y="2125334"/>
                    <a:pt x="4185297" y="2312683"/>
                    <a:pt x="4185297" y="2540750"/>
                  </a:cubicBezTo>
                  <a:cubicBezTo>
                    <a:pt x="4185297" y="2736277"/>
                    <a:pt x="4095682" y="2901953"/>
                    <a:pt x="3940931" y="3018673"/>
                  </a:cubicBezTo>
                  <a:cubicBezTo>
                    <a:pt x="3780688" y="3135453"/>
                    <a:pt x="3577041" y="3146319"/>
                    <a:pt x="3384259" y="3151693"/>
                  </a:cubicBezTo>
                  <a:lnTo>
                    <a:pt x="2779332" y="3151693"/>
                  </a:lnTo>
                  <a:cubicBezTo>
                    <a:pt x="2779332" y="3151693"/>
                    <a:pt x="2779683" y="1145768"/>
                    <a:pt x="2779683" y="1145768"/>
                  </a:cubicBezTo>
                  <a:close/>
                  <a:moveTo>
                    <a:pt x="525944" y="2606646"/>
                  </a:moveTo>
                  <a:lnTo>
                    <a:pt x="525944" y="2606646"/>
                  </a:lnTo>
                  <a:cubicBezTo>
                    <a:pt x="525944" y="2606646"/>
                    <a:pt x="525944" y="2606763"/>
                    <a:pt x="525944" y="2606763"/>
                  </a:cubicBezTo>
                  <a:lnTo>
                    <a:pt x="525944" y="2606646"/>
                  </a:ln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76" name="Vrije vorm: vorm 75">
              <a:extLst>
                <a:ext uri="{FF2B5EF4-FFF2-40B4-BE49-F238E27FC236}">
                  <a16:creationId xmlns:a16="http://schemas.microsoft.com/office/drawing/2014/main" id="{1C59BF65-F7EA-4496-E71B-64EB72ED5F30}"/>
                </a:ext>
              </a:extLst>
            </p:cNvPr>
            <p:cNvSpPr/>
            <p:nvPr/>
          </p:nvSpPr>
          <p:spPr>
            <a:xfrm>
              <a:off x="3985177" y="3535828"/>
              <a:ext cx="549050" cy="426587"/>
            </a:xfrm>
            <a:custGeom>
              <a:avLst/>
              <a:gdLst>
                <a:gd name="connsiteX0" fmla="*/ 562924 w 660658"/>
                <a:gd name="connsiteY0" fmla="*/ 442674 h 513301"/>
                <a:gd name="connsiteX1" fmla="*/ 660658 w 660658"/>
                <a:gd name="connsiteY1" fmla="*/ 247146 h 513301"/>
                <a:gd name="connsiteX2" fmla="*/ 527580 w 660658"/>
                <a:gd name="connsiteY2" fmla="*/ 40752 h 513301"/>
                <a:gd name="connsiteX3" fmla="*/ 264170 w 660658"/>
                <a:gd name="connsiteY3" fmla="*/ 35 h 513301"/>
                <a:gd name="connsiteX4" fmla="*/ 0 w 660658"/>
                <a:gd name="connsiteY4" fmla="*/ 35 h 513301"/>
                <a:gd name="connsiteX5" fmla="*/ 0 w 660658"/>
                <a:gd name="connsiteY5" fmla="*/ 513185 h 513301"/>
                <a:gd name="connsiteX6" fmla="*/ 255991 w 660658"/>
                <a:gd name="connsiteY6" fmla="*/ 513302 h 513301"/>
                <a:gd name="connsiteX7" fmla="*/ 562865 w 660658"/>
                <a:gd name="connsiteY7" fmla="*/ 442674 h 513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0658" h="513301">
                  <a:moveTo>
                    <a:pt x="562924" y="442674"/>
                  </a:moveTo>
                  <a:cubicBezTo>
                    <a:pt x="630806" y="396523"/>
                    <a:pt x="660658" y="331327"/>
                    <a:pt x="660658" y="247146"/>
                  </a:cubicBezTo>
                  <a:cubicBezTo>
                    <a:pt x="660658" y="149411"/>
                    <a:pt x="614507" y="89649"/>
                    <a:pt x="527580" y="40752"/>
                  </a:cubicBezTo>
                  <a:cubicBezTo>
                    <a:pt x="443399" y="-2711"/>
                    <a:pt x="353784" y="35"/>
                    <a:pt x="264170" y="35"/>
                  </a:cubicBezTo>
                  <a:lnTo>
                    <a:pt x="0" y="35"/>
                  </a:lnTo>
                  <a:lnTo>
                    <a:pt x="0" y="513185"/>
                  </a:lnTo>
                  <a:lnTo>
                    <a:pt x="255991" y="513302"/>
                  </a:lnTo>
                  <a:cubicBezTo>
                    <a:pt x="364592" y="513302"/>
                    <a:pt x="465072" y="507869"/>
                    <a:pt x="562865" y="442674"/>
                  </a:cubicBezTo>
                  <a:close/>
                </a:path>
              </a:pathLst>
            </a:custGeom>
            <a:solidFill>
              <a:schemeClr val="accent1"/>
            </a:solidFill>
            <a:ln w="5842" cap="flat">
              <a:noFill/>
              <a:prstDash val="solid"/>
              <a:miter/>
            </a:ln>
          </p:spPr>
          <p:txBody>
            <a:bodyPr rtlCol="0" anchor="ctr"/>
            <a:lstStyle/>
            <a:p>
              <a:endParaRPr lang="en-GB">
                <a:latin typeface="Roboto Light" pitchFamily="2" charset="0"/>
              </a:endParaRPr>
            </a:p>
          </p:txBody>
        </p:sp>
        <p:sp>
          <p:nvSpPr>
            <p:cNvPr id="77" name="Vrije vorm: vorm 76">
              <a:extLst>
                <a:ext uri="{FF2B5EF4-FFF2-40B4-BE49-F238E27FC236}">
                  <a16:creationId xmlns:a16="http://schemas.microsoft.com/office/drawing/2014/main" id="{76907672-67AE-725D-1333-279079A22C5D}"/>
                </a:ext>
              </a:extLst>
            </p:cNvPr>
            <p:cNvSpPr/>
            <p:nvPr/>
          </p:nvSpPr>
          <p:spPr>
            <a:xfrm>
              <a:off x="3985275" y="2894671"/>
              <a:ext cx="447435" cy="341439"/>
            </a:xfrm>
            <a:custGeom>
              <a:avLst/>
              <a:gdLst>
                <a:gd name="connsiteX0" fmla="*/ 424296 w 538387"/>
                <a:gd name="connsiteY0" fmla="*/ 380526 h 410845"/>
                <a:gd name="connsiteX1" fmla="*/ 538387 w 538387"/>
                <a:gd name="connsiteY1" fmla="*/ 195864 h 410845"/>
                <a:gd name="connsiteX2" fmla="*/ 413488 w 538387"/>
                <a:gd name="connsiteY2" fmla="*/ 19381 h 410845"/>
                <a:gd name="connsiteX3" fmla="*/ 169122 w 538387"/>
                <a:gd name="connsiteY3" fmla="*/ 395 h 410845"/>
                <a:gd name="connsiteX4" fmla="*/ 0 w 538387"/>
                <a:gd name="connsiteY4" fmla="*/ 103 h 410845"/>
                <a:gd name="connsiteX5" fmla="*/ 0 w 538387"/>
                <a:gd name="connsiteY5" fmla="*/ 410845 h 410845"/>
                <a:gd name="connsiteX6" fmla="*/ 171868 w 538387"/>
                <a:gd name="connsiteY6" fmla="*/ 410437 h 410845"/>
                <a:gd name="connsiteX7" fmla="*/ 424413 w 538387"/>
                <a:gd name="connsiteY7" fmla="*/ 380585 h 410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8387" h="410845">
                  <a:moveTo>
                    <a:pt x="424296" y="380526"/>
                  </a:moveTo>
                  <a:cubicBezTo>
                    <a:pt x="494924" y="347928"/>
                    <a:pt x="538387" y="271867"/>
                    <a:pt x="538387" y="195864"/>
                  </a:cubicBezTo>
                  <a:cubicBezTo>
                    <a:pt x="538387" y="114370"/>
                    <a:pt x="486804" y="49233"/>
                    <a:pt x="413488" y="19381"/>
                  </a:cubicBezTo>
                  <a:cubicBezTo>
                    <a:pt x="358458" y="-4395"/>
                    <a:pt x="247871" y="395"/>
                    <a:pt x="169122" y="395"/>
                  </a:cubicBezTo>
                  <a:lnTo>
                    <a:pt x="0" y="103"/>
                  </a:lnTo>
                  <a:lnTo>
                    <a:pt x="0" y="410845"/>
                  </a:lnTo>
                  <a:lnTo>
                    <a:pt x="171868" y="410437"/>
                  </a:lnTo>
                  <a:cubicBezTo>
                    <a:pt x="250617" y="410437"/>
                    <a:pt x="353784" y="413182"/>
                    <a:pt x="424413" y="380585"/>
                  </a:cubicBezTo>
                  <a:close/>
                </a:path>
              </a:pathLst>
            </a:custGeom>
            <a:solidFill>
              <a:schemeClr val="accent1"/>
            </a:solidFill>
            <a:ln w="5842" cap="flat">
              <a:noFill/>
              <a:prstDash val="solid"/>
              <a:miter/>
            </a:ln>
          </p:spPr>
          <p:txBody>
            <a:bodyPr rtlCol="0" anchor="ctr"/>
            <a:lstStyle/>
            <a:p>
              <a:endParaRPr lang="en-GB">
                <a:latin typeface="Roboto Light" pitchFamily="2" charset="0"/>
              </a:endParaRPr>
            </a:p>
          </p:txBody>
        </p:sp>
        <p:sp>
          <p:nvSpPr>
            <p:cNvPr id="78" name="Vrije vorm: vorm 77">
              <a:extLst>
                <a:ext uri="{FF2B5EF4-FFF2-40B4-BE49-F238E27FC236}">
                  <a16:creationId xmlns:a16="http://schemas.microsoft.com/office/drawing/2014/main" id="{B68C3C7A-AEEE-B028-BC0F-D67B2F71B531}"/>
                </a:ext>
              </a:extLst>
            </p:cNvPr>
            <p:cNvSpPr/>
            <p:nvPr/>
          </p:nvSpPr>
          <p:spPr>
            <a:xfrm>
              <a:off x="1802233" y="3809435"/>
              <a:ext cx="4854" cy="97"/>
            </a:xfrm>
            <a:custGeom>
              <a:avLst/>
              <a:gdLst>
                <a:gd name="connsiteX0" fmla="*/ 0 w 5841"/>
                <a:gd name="connsiteY0" fmla="*/ 0 h 116"/>
                <a:gd name="connsiteX1" fmla="*/ 0 w 5841"/>
                <a:gd name="connsiteY1" fmla="*/ 117 h 116"/>
                <a:gd name="connsiteX2" fmla="*/ 0 w 5841"/>
                <a:gd name="connsiteY2" fmla="*/ 0 h 116"/>
                <a:gd name="connsiteX3" fmla="*/ 0 w 5841"/>
                <a:gd name="connsiteY3" fmla="*/ 0 h 116"/>
              </a:gdLst>
              <a:ahLst/>
              <a:cxnLst>
                <a:cxn ang="0">
                  <a:pos x="connsiteX0" y="connsiteY0"/>
                </a:cxn>
                <a:cxn ang="0">
                  <a:pos x="connsiteX1" y="connsiteY1"/>
                </a:cxn>
                <a:cxn ang="0">
                  <a:pos x="connsiteX2" y="connsiteY2"/>
                </a:cxn>
                <a:cxn ang="0">
                  <a:pos x="connsiteX3" y="connsiteY3"/>
                </a:cxn>
              </a:cxnLst>
              <a:rect l="l" t="t" r="r" b="b"/>
              <a:pathLst>
                <a:path w="5841" h="116">
                  <a:moveTo>
                    <a:pt x="0" y="0"/>
                  </a:moveTo>
                  <a:lnTo>
                    <a:pt x="0" y="117"/>
                  </a:lnTo>
                  <a:lnTo>
                    <a:pt x="0" y="0"/>
                  </a:lnTo>
                  <a:lnTo>
                    <a:pt x="0" y="0"/>
                  </a:lnTo>
                  <a:close/>
                </a:path>
              </a:pathLst>
            </a:custGeom>
            <a:solidFill>
              <a:schemeClr val="bg1"/>
            </a:solidFill>
            <a:ln w="5842" cap="flat">
              <a:noFill/>
              <a:prstDash val="solid"/>
              <a:miter/>
            </a:ln>
          </p:spPr>
          <p:txBody>
            <a:bodyPr rtlCol="0" anchor="ctr"/>
            <a:lstStyle/>
            <a:p>
              <a:endParaRPr lang="en-GB">
                <a:latin typeface="Roboto Light" pitchFamily="2" charset="0"/>
              </a:endParaRPr>
            </a:p>
          </p:txBody>
        </p:sp>
        <p:sp>
          <p:nvSpPr>
            <p:cNvPr id="79" name="Vrije vorm: vorm 78">
              <a:extLst>
                <a:ext uri="{FF2B5EF4-FFF2-40B4-BE49-F238E27FC236}">
                  <a16:creationId xmlns:a16="http://schemas.microsoft.com/office/drawing/2014/main" id="{D3842FD8-4BA1-BF39-388A-367C20F76EB5}"/>
                </a:ext>
              </a:extLst>
            </p:cNvPr>
            <p:cNvSpPr/>
            <p:nvPr/>
          </p:nvSpPr>
          <p:spPr>
            <a:xfrm>
              <a:off x="1029807" y="2595494"/>
              <a:ext cx="335382" cy="884384"/>
            </a:xfrm>
            <a:custGeom>
              <a:avLst/>
              <a:gdLst>
                <a:gd name="connsiteX0" fmla="*/ 403557 w 403556"/>
                <a:gd name="connsiteY0" fmla="*/ 1064157 h 1064156"/>
                <a:gd name="connsiteX1" fmla="*/ 403557 w 403556"/>
                <a:gd name="connsiteY1" fmla="*/ 398825 h 1064156"/>
                <a:gd name="connsiteX2" fmla="*/ 403557 w 403556"/>
                <a:gd name="connsiteY2" fmla="*/ 0 h 1064156"/>
                <a:gd name="connsiteX3" fmla="*/ 0 w 403556"/>
                <a:gd name="connsiteY3" fmla="*/ 0 h 1064156"/>
                <a:gd name="connsiteX4" fmla="*/ 403557 w 403556"/>
                <a:gd name="connsiteY4" fmla="*/ 1064157 h 1064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556" h="1064156">
                  <a:moveTo>
                    <a:pt x="403557" y="1064157"/>
                  </a:moveTo>
                  <a:lnTo>
                    <a:pt x="403557" y="398825"/>
                  </a:lnTo>
                  <a:lnTo>
                    <a:pt x="403557" y="0"/>
                  </a:lnTo>
                  <a:lnTo>
                    <a:pt x="0" y="0"/>
                  </a:lnTo>
                  <a:lnTo>
                    <a:pt x="403557" y="1064157"/>
                  </a:lnTo>
                  <a:close/>
                </a:path>
              </a:pathLst>
            </a:custGeom>
            <a:solidFill>
              <a:schemeClr val="accent2"/>
            </a:solidFill>
            <a:ln w="5842" cap="flat">
              <a:noFill/>
              <a:prstDash val="solid"/>
              <a:miter/>
            </a:ln>
          </p:spPr>
          <p:txBody>
            <a:bodyPr rtlCol="0" anchor="ctr"/>
            <a:lstStyle/>
            <a:p>
              <a:endParaRPr lang="en-GB">
                <a:latin typeface="Roboto Light" pitchFamily="2" charset="0"/>
              </a:endParaRPr>
            </a:p>
          </p:txBody>
        </p:sp>
        <p:sp>
          <p:nvSpPr>
            <p:cNvPr id="80" name="Vrije vorm: vorm 79">
              <a:extLst>
                <a:ext uri="{FF2B5EF4-FFF2-40B4-BE49-F238E27FC236}">
                  <a16:creationId xmlns:a16="http://schemas.microsoft.com/office/drawing/2014/main" id="{47F8612B-2972-4AC8-5A07-96AC3A1110F9}"/>
                </a:ext>
              </a:extLst>
            </p:cNvPr>
            <p:cNvSpPr/>
            <p:nvPr/>
          </p:nvSpPr>
          <p:spPr>
            <a:xfrm>
              <a:off x="1365189" y="2595496"/>
              <a:ext cx="4854" cy="552449"/>
            </a:xfrm>
            <a:custGeom>
              <a:avLst/>
              <a:gdLst>
                <a:gd name="connsiteX0" fmla="*/ 0 w 5841"/>
                <a:gd name="connsiteY0" fmla="*/ 398825 h 664747"/>
                <a:gd name="connsiteX1" fmla="*/ 0 w 5841"/>
                <a:gd name="connsiteY1" fmla="*/ 664747 h 664747"/>
                <a:gd name="connsiteX2" fmla="*/ 0 w 5841"/>
                <a:gd name="connsiteY2" fmla="*/ 0 h 664747"/>
                <a:gd name="connsiteX3" fmla="*/ 0 w 5841"/>
                <a:gd name="connsiteY3" fmla="*/ 0 h 664747"/>
                <a:gd name="connsiteX4" fmla="*/ 0 w 5841"/>
                <a:gd name="connsiteY4" fmla="*/ 0 h 664747"/>
                <a:gd name="connsiteX5" fmla="*/ 0 w 5841"/>
                <a:gd name="connsiteY5" fmla="*/ 0 h 664747"/>
                <a:gd name="connsiteX6" fmla="*/ 0 w 5841"/>
                <a:gd name="connsiteY6" fmla="*/ 398825 h 664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41" h="664747">
                  <a:moveTo>
                    <a:pt x="0" y="398825"/>
                  </a:moveTo>
                  <a:lnTo>
                    <a:pt x="0" y="664747"/>
                  </a:lnTo>
                  <a:lnTo>
                    <a:pt x="0" y="0"/>
                  </a:lnTo>
                  <a:lnTo>
                    <a:pt x="0" y="0"/>
                  </a:lnTo>
                  <a:lnTo>
                    <a:pt x="0" y="0"/>
                  </a:lnTo>
                  <a:lnTo>
                    <a:pt x="0" y="0"/>
                  </a:lnTo>
                  <a:lnTo>
                    <a:pt x="0" y="398825"/>
                  </a:lnTo>
                  <a:close/>
                </a:path>
              </a:pathLst>
            </a:custGeom>
            <a:solidFill>
              <a:schemeClr val="bg1"/>
            </a:solidFill>
            <a:ln w="5842" cap="flat">
              <a:noFill/>
              <a:prstDash val="solid"/>
              <a:miter/>
            </a:ln>
          </p:spPr>
          <p:txBody>
            <a:bodyPr rtlCol="0" anchor="ctr"/>
            <a:lstStyle/>
            <a:p>
              <a:endParaRPr lang="en-GB">
                <a:latin typeface="Roboto Light" pitchFamily="2" charset="0"/>
              </a:endParaRPr>
            </a:p>
          </p:txBody>
        </p:sp>
        <p:sp>
          <p:nvSpPr>
            <p:cNvPr id="81" name="Vrije vorm: vorm 80">
              <a:extLst>
                <a:ext uri="{FF2B5EF4-FFF2-40B4-BE49-F238E27FC236}">
                  <a16:creationId xmlns:a16="http://schemas.microsoft.com/office/drawing/2014/main" id="{93E40344-3C8B-B0C6-09DB-41003590DAC7}"/>
                </a:ext>
              </a:extLst>
            </p:cNvPr>
            <p:cNvSpPr/>
            <p:nvPr/>
          </p:nvSpPr>
          <p:spPr>
            <a:xfrm>
              <a:off x="1365189" y="2595496"/>
              <a:ext cx="4854" cy="331449"/>
            </a:xfrm>
            <a:custGeom>
              <a:avLst/>
              <a:gdLst>
                <a:gd name="connsiteX0" fmla="*/ 0 w 5841"/>
                <a:gd name="connsiteY0" fmla="*/ 0 h 398824"/>
                <a:gd name="connsiteX1" fmla="*/ 0 w 5841"/>
                <a:gd name="connsiteY1" fmla="*/ 0 h 398824"/>
                <a:gd name="connsiteX2" fmla="*/ 0 w 5841"/>
                <a:gd name="connsiteY2" fmla="*/ 398825 h 398824"/>
                <a:gd name="connsiteX3" fmla="*/ 0 w 5841"/>
                <a:gd name="connsiteY3" fmla="*/ 0 h 398824"/>
              </a:gdLst>
              <a:ahLst/>
              <a:cxnLst>
                <a:cxn ang="0">
                  <a:pos x="connsiteX0" y="connsiteY0"/>
                </a:cxn>
                <a:cxn ang="0">
                  <a:pos x="connsiteX1" y="connsiteY1"/>
                </a:cxn>
                <a:cxn ang="0">
                  <a:pos x="connsiteX2" y="connsiteY2"/>
                </a:cxn>
                <a:cxn ang="0">
                  <a:pos x="connsiteX3" y="connsiteY3"/>
                </a:cxn>
              </a:cxnLst>
              <a:rect l="l" t="t" r="r" b="b"/>
              <a:pathLst>
                <a:path w="5841" h="398824">
                  <a:moveTo>
                    <a:pt x="0" y="0"/>
                  </a:moveTo>
                  <a:lnTo>
                    <a:pt x="0" y="0"/>
                  </a:lnTo>
                  <a:lnTo>
                    <a:pt x="0" y="398825"/>
                  </a:lnTo>
                  <a:lnTo>
                    <a:pt x="0" y="0"/>
                  </a:lnTo>
                  <a:close/>
                </a:path>
              </a:pathLst>
            </a:custGeom>
            <a:solidFill>
              <a:schemeClr val="bg1"/>
            </a:solidFill>
            <a:ln w="5842" cap="flat">
              <a:noFill/>
              <a:prstDash val="solid"/>
              <a:miter/>
            </a:ln>
          </p:spPr>
          <p:txBody>
            <a:bodyPr rtlCol="0" anchor="ctr"/>
            <a:lstStyle/>
            <a:p>
              <a:endParaRPr lang="en-GB">
                <a:latin typeface="Roboto Light" pitchFamily="2" charset="0"/>
              </a:endParaRPr>
            </a:p>
          </p:txBody>
        </p:sp>
      </p:grpSp>
      <p:sp>
        <p:nvSpPr>
          <p:cNvPr id="15" name="Tijdelijke aanduiding voor titel 1">
            <a:extLst>
              <a:ext uri="{FF2B5EF4-FFF2-40B4-BE49-F238E27FC236}">
                <a16:creationId xmlns:a16="http://schemas.microsoft.com/office/drawing/2014/main" id="{899C06FA-CA30-F296-105E-D77B34AEDD97}"/>
              </a:ext>
            </a:extLst>
          </p:cNvPr>
          <p:cNvSpPr>
            <a:spLocks noGrp="1"/>
          </p:cNvSpPr>
          <p:nvPr>
            <p:ph type="title" hasCustomPrompt="1"/>
          </p:nvPr>
        </p:nvSpPr>
        <p:spPr>
          <a:xfrm>
            <a:off x="614505" y="2637711"/>
            <a:ext cx="6470507" cy="1619250"/>
          </a:xfrm>
          <a:prstGeom prst="rect">
            <a:avLst/>
          </a:prstGeom>
          <a:solidFill>
            <a:schemeClr val="accent1"/>
          </a:solidFill>
        </p:spPr>
        <p:txBody>
          <a:bodyPr vert="horz" lIns="91440" tIns="45720" rIns="91440" bIns="45720" rtlCol="0" anchor="ctr">
            <a:normAutofit/>
          </a:bodyPr>
          <a:lstStyle>
            <a:lvl1pPr>
              <a:defRPr>
                <a:solidFill>
                  <a:schemeClr val="bg1"/>
                </a:solidFill>
              </a:defRPr>
            </a:lvl1pPr>
          </a:lstStyle>
          <a:p>
            <a:r>
              <a:rPr lang="en-GB"/>
              <a:t>Click to </a:t>
            </a:r>
            <a:br>
              <a:rPr lang="en-GB"/>
            </a:br>
            <a:r>
              <a:rPr lang="en-GB"/>
              <a:t>edit style</a:t>
            </a:r>
          </a:p>
        </p:txBody>
      </p:sp>
      <p:sp>
        <p:nvSpPr>
          <p:cNvPr id="93" name="!!VLAK_klein oranje">
            <a:extLst>
              <a:ext uri="{FF2B5EF4-FFF2-40B4-BE49-F238E27FC236}">
                <a16:creationId xmlns:a16="http://schemas.microsoft.com/office/drawing/2014/main" id="{E280638C-E856-A996-4AF7-B352EA1AB567}"/>
              </a:ext>
            </a:extLst>
          </p:cNvPr>
          <p:cNvSpPr>
            <a:spLocks noGrp="1"/>
          </p:cNvSpPr>
          <p:nvPr>
            <p:ph type="body" sz="quarter" idx="15"/>
          </p:nvPr>
        </p:nvSpPr>
        <p:spPr>
          <a:xfrm>
            <a:off x="6427449" y="2638389"/>
            <a:ext cx="660825" cy="1620000"/>
          </a:xfrm>
          <a:custGeom>
            <a:avLst/>
            <a:gdLst>
              <a:gd name="connsiteX0" fmla="*/ 0 w 660825"/>
              <a:gd name="connsiteY0" fmla="*/ 0 h 1620000"/>
              <a:gd name="connsiteX1" fmla="*/ 660825 w 660825"/>
              <a:gd name="connsiteY1" fmla="*/ 0 h 1620000"/>
              <a:gd name="connsiteX2" fmla="*/ 658704 w 660825"/>
              <a:gd name="connsiteY2" fmla="*/ 1620000 h 1620000"/>
            </a:gdLst>
            <a:ahLst/>
            <a:cxnLst>
              <a:cxn ang="0">
                <a:pos x="connsiteX0" y="connsiteY0"/>
              </a:cxn>
              <a:cxn ang="0">
                <a:pos x="connsiteX1" y="connsiteY1"/>
              </a:cxn>
              <a:cxn ang="0">
                <a:pos x="connsiteX2" y="connsiteY2"/>
              </a:cxn>
            </a:cxnLst>
            <a:rect l="l" t="t" r="r" b="b"/>
            <a:pathLst>
              <a:path w="660825" h="1620000">
                <a:moveTo>
                  <a:pt x="0" y="0"/>
                </a:moveTo>
                <a:lnTo>
                  <a:pt x="660825" y="0"/>
                </a:lnTo>
                <a:lnTo>
                  <a:pt x="658704" y="1620000"/>
                </a:lnTo>
                <a:close/>
              </a:path>
            </a:pathLst>
          </a:custGeom>
          <a:solidFill>
            <a:schemeClr val="accent2"/>
          </a:solidFill>
        </p:spPr>
        <p:txBody>
          <a:bodyPr wrap="square">
            <a:noAutofit/>
          </a:bodyPr>
          <a:lstStyle>
            <a:lvl1pPr marL="0" indent="0">
              <a:buNone/>
              <a:defRPr sz="500">
                <a:solidFill>
                  <a:schemeClr val="bg1">
                    <a:alpha val="0"/>
                  </a:schemeClr>
                </a:solidFill>
              </a:defRPr>
            </a:lvl1pPr>
          </a:lstStyle>
          <a:p>
            <a:pPr lvl="0"/>
            <a:r>
              <a:rPr lang="nl-NL"/>
              <a:t>Klikken om de tekststijl van het model te bewerken</a:t>
            </a:r>
          </a:p>
        </p:txBody>
      </p:sp>
      <p:sp>
        <p:nvSpPr>
          <p:cNvPr id="4" name="Tijdelijke aanduiding voor voettekst 4">
            <a:extLst>
              <a:ext uri="{FF2B5EF4-FFF2-40B4-BE49-F238E27FC236}">
                <a16:creationId xmlns:a16="http://schemas.microsoft.com/office/drawing/2014/main" id="{AE9ADB5E-BC07-A713-EAF2-CBCBDE8B01D7}"/>
              </a:ext>
            </a:extLst>
          </p:cNvPr>
          <p:cNvSpPr>
            <a:spLocks noGrp="1"/>
          </p:cNvSpPr>
          <p:nvPr>
            <p:ph type="ftr" sz="quarter" idx="3"/>
          </p:nvPr>
        </p:nvSpPr>
        <p:spPr>
          <a:xfrm>
            <a:off x="6637433" y="6307710"/>
            <a:ext cx="4029024" cy="360000"/>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endParaRPr lang="en-GB" noProof="0"/>
          </a:p>
        </p:txBody>
      </p:sp>
      <p:sp>
        <p:nvSpPr>
          <p:cNvPr id="5" name="Tijdelijke aanduiding voor dianummer 5">
            <a:extLst>
              <a:ext uri="{FF2B5EF4-FFF2-40B4-BE49-F238E27FC236}">
                <a16:creationId xmlns:a16="http://schemas.microsoft.com/office/drawing/2014/main" id="{FB38FDDC-E0BD-9E5C-F20D-B8744D478037}"/>
              </a:ext>
            </a:extLst>
          </p:cNvPr>
          <p:cNvSpPr>
            <a:spLocks noGrp="1"/>
          </p:cNvSpPr>
          <p:nvPr>
            <p:ph type="sldNum" sz="quarter" idx="4"/>
          </p:nvPr>
        </p:nvSpPr>
        <p:spPr>
          <a:xfrm>
            <a:off x="11032276" y="6307710"/>
            <a:ext cx="540000" cy="360000"/>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endParaRPr lang="en-GB" noProof="0"/>
          </a:p>
        </p:txBody>
      </p:sp>
    </p:spTree>
    <p:extLst>
      <p:ext uri="{BB962C8B-B14F-4D97-AF65-F5344CB8AC3E}">
        <p14:creationId xmlns:p14="http://schemas.microsoft.com/office/powerpoint/2010/main" val="2742833391"/>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_subtitle">
    <p:spTree>
      <p:nvGrpSpPr>
        <p:cNvPr id="1" name=""/>
        <p:cNvGrpSpPr/>
        <p:nvPr/>
      </p:nvGrpSpPr>
      <p:grpSpPr>
        <a:xfrm>
          <a:off x="0" y="0"/>
          <a:ext cx="0" cy="0"/>
          <a:chOff x="0" y="0"/>
          <a:chExt cx="0" cy="0"/>
        </a:xfrm>
      </p:grpSpPr>
      <p:sp>
        <p:nvSpPr>
          <p:cNvPr id="6" name="!!VLAK_blauw">
            <a:extLst>
              <a:ext uri="{FF2B5EF4-FFF2-40B4-BE49-F238E27FC236}">
                <a16:creationId xmlns:a16="http://schemas.microsoft.com/office/drawing/2014/main" id="{DB85F1E5-1DB2-E8EE-53CF-1CC2370AF909}"/>
              </a:ext>
            </a:extLst>
          </p:cNvPr>
          <p:cNvSpPr/>
          <p:nvPr userDrawn="1"/>
        </p:nvSpPr>
        <p:spPr>
          <a:xfrm>
            <a:off x="0" y="0"/>
            <a:ext cx="6096000" cy="6129338"/>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LOGO_lijn">
            <a:extLst>
              <a:ext uri="{FF2B5EF4-FFF2-40B4-BE49-F238E27FC236}">
                <a16:creationId xmlns:a16="http://schemas.microsoft.com/office/drawing/2014/main" id="{65588A37-921F-0F1F-A11B-321B0C460553}"/>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4552" r="10798"/>
          <a:stretch/>
        </p:blipFill>
        <p:spPr>
          <a:xfrm rot="16200000" flipH="1">
            <a:off x="-1087859" y="3706894"/>
            <a:ext cx="3899062" cy="598488"/>
          </a:xfrm>
          <a:prstGeom prst="rect">
            <a:avLst/>
          </a:prstGeom>
        </p:spPr>
      </p:pic>
      <p:sp>
        <p:nvSpPr>
          <p:cNvPr id="13" name="!!AFB_">
            <a:extLst>
              <a:ext uri="{FF2B5EF4-FFF2-40B4-BE49-F238E27FC236}">
                <a16:creationId xmlns:a16="http://schemas.microsoft.com/office/drawing/2014/main" id="{188AA8DC-B6FA-2DA8-45BC-AD3FF35ADF3A}"/>
              </a:ext>
            </a:extLst>
          </p:cNvPr>
          <p:cNvSpPr>
            <a:spLocks noGrp="1"/>
          </p:cNvSpPr>
          <p:nvPr>
            <p:ph type="pic" sz="quarter" idx="10" hasCustomPrompt="1"/>
          </p:nvPr>
        </p:nvSpPr>
        <p:spPr>
          <a:xfrm>
            <a:off x="6096000" y="0"/>
            <a:ext cx="6096000" cy="6139066"/>
          </a:xfrm>
        </p:spPr>
        <p:txBody>
          <a:bodyPr tIns="2520000">
            <a:normAutofit/>
          </a:bodyPr>
          <a:lstStyle>
            <a:lvl1pPr marL="0" indent="0" algn="ctr">
              <a:buNone/>
              <a:defRPr sz="1800">
                <a:solidFill>
                  <a:schemeClr val="tx2"/>
                </a:solidFill>
              </a:defRPr>
            </a:lvl1pPr>
          </a:lstStyle>
          <a:p>
            <a:r>
              <a:rPr lang="en-GB"/>
              <a:t>Click the icon to add an image</a:t>
            </a:r>
          </a:p>
        </p:txBody>
      </p:sp>
      <p:sp>
        <p:nvSpPr>
          <p:cNvPr id="17" name="!!TXT_">
            <a:extLst>
              <a:ext uri="{FF2B5EF4-FFF2-40B4-BE49-F238E27FC236}">
                <a16:creationId xmlns:a16="http://schemas.microsoft.com/office/drawing/2014/main" id="{EA1C3CB1-9F61-8648-1F53-F795BF679122}"/>
              </a:ext>
            </a:extLst>
          </p:cNvPr>
          <p:cNvSpPr>
            <a:spLocks noGrp="1"/>
          </p:cNvSpPr>
          <p:nvPr>
            <p:ph type="body" sz="quarter" idx="12" hasCustomPrompt="1"/>
          </p:nvPr>
        </p:nvSpPr>
        <p:spPr>
          <a:xfrm>
            <a:off x="1608138" y="4559300"/>
            <a:ext cx="4320000" cy="1396369"/>
          </a:xfrm>
        </p:spPr>
        <p:txBody>
          <a:bodyPr>
            <a:normAutofit/>
          </a:bodyPr>
          <a:lstStyle>
            <a:lvl1pPr marL="0" indent="0">
              <a:buNone/>
              <a:defRPr sz="2400">
                <a:solidFill>
                  <a:schemeClr val="bg1"/>
                </a:solidFill>
              </a:defRPr>
            </a:lvl1pPr>
          </a:lstStyle>
          <a:p>
            <a:pPr lvl="0"/>
            <a:r>
              <a:rPr lang="en-GB"/>
              <a:t>Click to edit the text style of the model</a:t>
            </a:r>
          </a:p>
        </p:txBody>
      </p:sp>
      <p:sp>
        <p:nvSpPr>
          <p:cNvPr id="3" name="Tijdelijke aanduiding voor titel 1">
            <a:extLst>
              <a:ext uri="{FF2B5EF4-FFF2-40B4-BE49-F238E27FC236}">
                <a16:creationId xmlns:a16="http://schemas.microsoft.com/office/drawing/2014/main" id="{823DC46B-51DD-D2D8-E67E-4F39346BD129}"/>
              </a:ext>
            </a:extLst>
          </p:cNvPr>
          <p:cNvSpPr>
            <a:spLocks noGrp="1"/>
          </p:cNvSpPr>
          <p:nvPr>
            <p:ph type="title" hasCustomPrompt="1"/>
          </p:nvPr>
        </p:nvSpPr>
        <p:spPr>
          <a:xfrm>
            <a:off x="1606550" y="774700"/>
            <a:ext cx="4320000" cy="3420000"/>
          </a:xfrm>
          <a:prstGeom prst="rect">
            <a:avLst/>
          </a:prstGeom>
        </p:spPr>
        <p:txBody>
          <a:bodyPr vert="horz" lIns="91440" tIns="45720" rIns="91440" bIns="45720" rtlCol="0" anchor="b">
            <a:normAutofit/>
          </a:bodyPr>
          <a:lstStyle>
            <a:lvl1pPr>
              <a:defRPr b="1">
                <a:solidFill>
                  <a:schemeClr val="bg1"/>
                </a:solidFill>
              </a:defRPr>
            </a:lvl1pPr>
          </a:lstStyle>
          <a:p>
            <a:r>
              <a:rPr lang="en-GB"/>
              <a:t>CLICK TO </a:t>
            </a:r>
            <a:br>
              <a:rPr lang="en-GB"/>
            </a:br>
            <a:r>
              <a:rPr lang="en-GB"/>
              <a:t>EDIT STYLE</a:t>
            </a:r>
          </a:p>
        </p:txBody>
      </p:sp>
      <p:sp>
        <p:nvSpPr>
          <p:cNvPr id="4" name="Tijdelijke aanduiding voor datum 3">
            <a:extLst>
              <a:ext uri="{FF2B5EF4-FFF2-40B4-BE49-F238E27FC236}">
                <a16:creationId xmlns:a16="http://schemas.microsoft.com/office/drawing/2014/main" id="{BA43960C-1E69-3A8A-122C-AA42D93B1FA6}"/>
              </a:ext>
            </a:extLst>
          </p:cNvPr>
          <p:cNvSpPr>
            <a:spLocks noGrp="1"/>
          </p:cNvSpPr>
          <p:nvPr>
            <p:ph type="dt" sz="half" idx="2"/>
          </p:nvPr>
        </p:nvSpPr>
        <p:spPr>
          <a:xfrm>
            <a:off x="-231841" y="6307710"/>
            <a:ext cx="2743200" cy="365125"/>
          </a:xfrm>
          <a:prstGeom prst="rect">
            <a:avLst/>
          </a:prstGeom>
          <a:blipFill>
            <a:blip r:embed="rId4">
              <a:extLst>
                <a:ext uri="{96DAC541-7B7A-43D3-8B79-37D633B846F1}">
                  <asvg:svgBlip xmlns:asvg="http://schemas.microsoft.com/office/drawing/2016/SVG/main" r:embed="rId5"/>
                </a:ext>
              </a:extLst>
            </a:blip>
            <a:srcRect/>
            <a:stretch>
              <a:fillRect l="31216" r="31216"/>
            </a:stretch>
          </a:blipFill>
        </p:spPr>
        <p:txBody>
          <a:bodyPr vert="horz" lIns="91440" tIns="45720" rIns="91440" bIns="45720" rtlCol="0" anchor="ctr"/>
          <a:lstStyle>
            <a:lvl1pPr algn="l">
              <a:defRPr sz="500">
                <a:solidFill>
                  <a:schemeClr val="bg1">
                    <a:alpha val="0"/>
                  </a:schemeClr>
                </a:solidFill>
              </a:defRPr>
            </a:lvl1pPr>
          </a:lstStyle>
          <a:p>
            <a:fld id="{122A0081-1EA5-4D46-81C3-DED78F5F6EAD}" type="datetime1">
              <a:rPr lang="en-GB" smtClean="0"/>
              <a:t>19/10/2025</a:t>
            </a:fld>
            <a:endParaRPr lang="en-GB"/>
          </a:p>
        </p:txBody>
      </p:sp>
      <p:sp>
        <p:nvSpPr>
          <p:cNvPr id="5" name="Tijdelijke aanduiding voor voettekst 4">
            <a:extLst>
              <a:ext uri="{FF2B5EF4-FFF2-40B4-BE49-F238E27FC236}">
                <a16:creationId xmlns:a16="http://schemas.microsoft.com/office/drawing/2014/main" id="{F7A34C38-8723-7CD7-7C49-6A1E5927B911}"/>
              </a:ext>
            </a:extLst>
          </p:cNvPr>
          <p:cNvSpPr>
            <a:spLocks noGrp="1"/>
          </p:cNvSpPr>
          <p:nvPr>
            <p:ph type="ftr" sz="quarter" idx="3"/>
          </p:nvPr>
        </p:nvSpPr>
        <p:spPr>
          <a:xfrm>
            <a:off x="6637433" y="6307710"/>
            <a:ext cx="4029024" cy="360000"/>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endParaRPr lang="en-GB"/>
          </a:p>
        </p:txBody>
      </p:sp>
      <p:sp>
        <p:nvSpPr>
          <p:cNvPr id="8" name="Tijdelijke aanduiding voor dianummer 5">
            <a:extLst>
              <a:ext uri="{FF2B5EF4-FFF2-40B4-BE49-F238E27FC236}">
                <a16:creationId xmlns:a16="http://schemas.microsoft.com/office/drawing/2014/main" id="{7CF879BE-B258-355B-A886-1A8C8D7E789F}"/>
              </a:ext>
            </a:extLst>
          </p:cNvPr>
          <p:cNvSpPr>
            <a:spLocks noGrp="1"/>
          </p:cNvSpPr>
          <p:nvPr>
            <p:ph type="sldNum" sz="quarter" idx="4"/>
          </p:nvPr>
        </p:nvSpPr>
        <p:spPr>
          <a:xfrm>
            <a:off x="11032276" y="6307710"/>
            <a:ext cx="540000" cy="360000"/>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endParaRPr lang="en-GB"/>
          </a:p>
        </p:txBody>
      </p:sp>
    </p:spTree>
    <p:extLst>
      <p:ext uri="{BB962C8B-B14F-4D97-AF65-F5344CB8AC3E}">
        <p14:creationId xmlns:p14="http://schemas.microsoft.com/office/powerpoint/2010/main" val="101163957"/>
      </p:ext>
    </p:extLst>
  </p:cSld>
  <p:clrMapOvr>
    <a:masterClrMapping/>
  </p:clrMapOvr>
  <p:transition spd="med">
    <p:cover/>
  </p:transition>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_agenda">
    <p:spTree>
      <p:nvGrpSpPr>
        <p:cNvPr id="1" name=""/>
        <p:cNvGrpSpPr/>
        <p:nvPr/>
      </p:nvGrpSpPr>
      <p:grpSpPr>
        <a:xfrm>
          <a:off x="0" y="0"/>
          <a:ext cx="0" cy="0"/>
          <a:chOff x="0" y="0"/>
          <a:chExt cx="0" cy="0"/>
        </a:xfrm>
      </p:grpSpPr>
      <p:sp>
        <p:nvSpPr>
          <p:cNvPr id="57" name="!!VLAK_blauw">
            <a:extLst>
              <a:ext uri="{FF2B5EF4-FFF2-40B4-BE49-F238E27FC236}">
                <a16:creationId xmlns:a16="http://schemas.microsoft.com/office/drawing/2014/main" id="{CFFB3ECF-3A2E-11DB-54ED-BB93CD467C5F}"/>
              </a:ext>
            </a:extLst>
          </p:cNvPr>
          <p:cNvSpPr/>
          <p:nvPr userDrawn="1"/>
        </p:nvSpPr>
        <p:spPr>
          <a:xfrm>
            <a:off x="7573280" y="-1"/>
            <a:ext cx="4625070" cy="6127753"/>
          </a:xfrm>
          <a:custGeom>
            <a:avLst/>
            <a:gdLst>
              <a:gd name="connsiteX0" fmla="*/ 0 w 4618720"/>
              <a:gd name="connsiteY0" fmla="*/ 0 h 6858003"/>
              <a:gd name="connsiteX1" fmla="*/ 4618720 w 4618720"/>
              <a:gd name="connsiteY1" fmla="*/ 0 h 6858003"/>
              <a:gd name="connsiteX2" fmla="*/ 4618720 w 4618720"/>
              <a:gd name="connsiteY2" fmla="*/ 6858003 h 6858003"/>
              <a:gd name="connsiteX3" fmla="*/ 2788516 w 4618720"/>
              <a:gd name="connsiteY3" fmla="*/ 6858003 h 6858003"/>
              <a:gd name="connsiteX4" fmla="*/ 0 w 4618720"/>
              <a:gd name="connsiteY4" fmla="*/ 0 h 6858003"/>
              <a:gd name="connsiteX0" fmla="*/ 0 w 4618720"/>
              <a:gd name="connsiteY0" fmla="*/ 0 h 6858003"/>
              <a:gd name="connsiteX1" fmla="*/ 4618720 w 4618720"/>
              <a:gd name="connsiteY1" fmla="*/ 0 h 6858003"/>
              <a:gd name="connsiteX2" fmla="*/ 4618720 w 4618720"/>
              <a:gd name="connsiteY2" fmla="*/ 6184903 h 6858003"/>
              <a:gd name="connsiteX3" fmla="*/ 2788516 w 4618720"/>
              <a:gd name="connsiteY3" fmla="*/ 6858003 h 6858003"/>
              <a:gd name="connsiteX4" fmla="*/ 0 w 4618720"/>
              <a:gd name="connsiteY4" fmla="*/ 0 h 6858003"/>
              <a:gd name="connsiteX0" fmla="*/ 0 w 4618720"/>
              <a:gd name="connsiteY0" fmla="*/ 0 h 6184903"/>
              <a:gd name="connsiteX1" fmla="*/ 4618720 w 4618720"/>
              <a:gd name="connsiteY1" fmla="*/ 0 h 6184903"/>
              <a:gd name="connsiteX2" fmla="*/ 4618720 w 4618720"/>
              <a:gd name="connsiteY2" fmla="*/ 6184903 h 6184903"/>
              <a:gd name="connsiteX3" fmla="*/ 2496416 w 4618720"/>
              <a:gd name="connsiteY3" fmla="*/ 6146803 h 6184903"/>
              <a:gd name="connsiteX4" fmla="*/ 0 w 4618720"/>
              <a:gd name="connsiteY4" fmla="*/ 0 h 6184903"/>
              <a:gd name="connsiteX0" fmla="*/ 0 w 4631420"/>
              <a:gd name="connsiteY0" fmla="*/ 0 h 6146803"/>
              <a:gd name="connsiteX1" fmla="*/ 4618720 w 4631420"/>
              <a:gd name="connsiteY1" fmla="*/ 0 h 6146803"/>
              <a:gd name="connsiteX2" fmla="*/ 4631420 w 4631420"/>
              <a:gd name="connsiteY2" fmla="*/ 6134103 h 6146803"/>
              <a:gd name="connsiteX3" fmla="*/ 2496416 w 4631420"/>
              <a:gd name="connsiteY3" fmla="*/ 6146803 h 6146803"/>
              <a:gd name="connsiteX4" fmla="*/ 0 w 4631420"/>
              <a:gd name="connsiteY4" fmla="*/ 0 h 6146803"/>
              <a:gd name="connsiteX0" fmla="*/ 0 w 4631420"/>
              <a:gd name="connsiteY0" fmla="*/ 0 h 6146803"/>
              <a:gd name="connsiteX1" fmla="*/ 4618720 w 4631420"/>
              <a:gd name="connsiteY1" fmla="*/ 0 h 6146803"/>
              <a:gd name="connsiteX2" fmla="*/ 4631420 w 4631420"/>
              <a:gd name="connsiteY2" fmla="*/ 6127753 h 6146803"/>
              <a:gd name="connsiteX3" fmla="*/ 2496416 w 4631420"/>
              <a:gd name="connsiteY3" fmla="*/ 6146803 h 6146803"/>
              <a:gd name="connsiteX4" fmla="*/ 0 w 4631420"/>
              <a:gd name="connsiteY4" fmla="*/ 0 h 6146803"/>
              <a:gd name="connsiteX0" fmla="*/ 0 w 4625070"/>
              <a:gd name="connsiteY0" fmla="*/ 0 h 6146803"/>
              <a:gd name="connsiteX1" fmla="*/ 4618720 w 4625070"/>
              <a:gd name="connsiteY1" fmla="*/ 0 h 6146803"/>
              <a:gd name="connsiteX2" fmla="*/ 4625070 w 4625070"/>
              <a:gd name="connsiteY2" fmla="*/ 6127753 h 6146803"/>
              <a:gd name="connsiteX3" fmla="*/ 2496416 w 4625070"/>
              <a:gd name="connsiteY3" fmla="*/ 6146803 h 6146803"/>
              <a:gd name="connsiteX4" fmla="*/ 0 w 4625070"/>
              <a:gd name="connsiteY4" fmla="*/ 0 h 6146803"/>
              <a:gd name="connsiteX0" fmla="*/ 0 w 4625070"/>
              <a:gd name="connsiteY0" fmla="*/ 0 h 6140453"/>
              <a:gd name="connsiteX1" fmla="*/ 4618720 w 4625070"/>
              <a:gd name="connsiteY1" fmla="*/ 0 h 6140453"/>
              <a:gd name="connsiteX2" fmla="*/ 4625070 w 4625070"/>
              <a:gd name="connsiteY2" fmla="*/ 6127753 h 6140453"/>
              <a:gd name="connsiteX3" fmla="*/ 2496416 w 4625070"/>
              <a:gd name="connsiteY3" fmla="*/ 6140453 h 6140453"/>
              <a:gd name="connsiteX4" fmla="*/ 0 w 4625070"/>
              <a:gd name="connsiteY4" fmla="*/ 0 h 6140453"/>
              <a:gd name="connsiteX0" fmla="*/ 0 w 4625070"/>
              <a:gd name="connsiteY0" fmla="*/ 0 h 6140453"/>
              <a:gd name="connsiteX1" fmla="*/ 4618720 w 4625070"/>
              <a:gd name="connsiteY1" fmla="*/ 0 h 6140453"/>
              <a:gd name="connsiteX2" fmla="*/ 4625070 w 4625070"/>
              <a:gd name="connsiteY2" fmla="*/ 6127753 h 6140453"/>
              <a:gd name="connsiteX3" fmla="*/ 2496416 w 4625070"/>
              <a:gd name="connsiteY3" fmla="*/ 6140453 h 6140453"/>
              <a:gd name="connsiteX4" fmla="*/ 0 w 4625070"/>
              <a:gd name="connsiteY4" fmla="*/ 0 h 6140453"/>
              <a:gd name="connsiteX0" fmla="*/ 0 w 4625070"/>
              <a:gd name="connsiteY0" fmla="*/ 0 h 6127753"/>
              <a:gd name="connsiteX1" fmla="*/ 4618720 w 4625070"/>
              <a:gd name="connsiteY1" fmla="*/ 0 h 6127753"/>
              <a:gd name="connsiteX2" fmla="*/ 4625070 w 4625070"/>
              <a:gd name="connsiteY2" fmla="*/ 6127753 h 6127753"/>
              <a:gd name="connsiteX3" fmla="*/ 2490066 w 4625070"/>
              <a:gd name="connsiteY3" fmla="*/ 6127753 h 6127753"/>
              <a:gd name="connsiteX4" fmla="*/ 0 w 4625070"/>
              <a:gd name="connsiteY4" fmla="*/ 0 h 6127753"/>
              <a:gd name="connsiteX0" fmla="*/ 0 w 4625070"/>
              <a:gd name="connsiteY0" fmla="*/ 0 h 6127753"/>
              <a:gd name="connsiteX1" fmla="*/ 4618720 w 4625070"/>
              <a:gd name="connsiteY1" fmla="*/ 0 h 6127753"/>
              <a:gd name="connsiteX2" fmla="*/ 4625070 w 4625070"/>
              <a:gd name="connsiteY2" fmla="*/ 6127753 h 6127753"/>
              <a:gd name="connsiteX3" fmla="*/ 2490066 w 4625070"/>
              <a:gd name="connsiteY3" fmla="*/ 6127753 h 6127753"/>
              <a:gd name="connsiteX4" fmla="*/ 0 w 4625070"/>
              <a:gd name="connsiteY4" fmla="*/ 0 h 61277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25070" h="6127753">
                <a:moveTo>
                  <a:pt x="0" y="0"/>
                </a:moveTo>
                <a:lnTo>
                  <a:pt x="4618720" y="0"/>
                </a:lnTo>
                <a:cubicBezTo>
                  <a:pt x="4622953" y="2044701"/>
                  <a:pt x="4620837" y="4083052"/>
                  <a:pt x="4625070" y="6127753"/>
                </a:cubicBezTo>
                <a:lnTo>
                  <a:pt x="2490066" y="612775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3" name="!!VLAK_agenda wit">
            <a:extLst>
              <a:ext uri="{FF2B5EF4-FFF2-40B4-BE49-F238E27FC236}">
                <a16:creationId xmlns:a16="http://schemas.microsoft.com/office/drawing/2014/main" id="{F30D8B29-C65D-5257-D97F-33BF1E469B94}"/>
              </a:ext>
            </a:extLst>
          </p:cNvPr>
          <p:cNvSpPr>
            <a:spLocks noGrp="1"/>
          </p:cNvSpPr>
          <p:nvPr>
            <p:ph type="body" sz="quarter" idx="34" hasCustomPrompt="1"/>
          </p:nvPr>
        </p:nvSpPr>
        <p:spPr>
          <a:xfrm>
            <a:off x="6033576" y="4830672"/>
            <a:ext cx="5040000" cy="900000"/>
          </a:xfrm>
          <a:solidFill>
            <a:schemeClr val="bg1"/>
          </a:solidFill>
          <a:effectLst>
            <a:outerShdw blurRad="50800" dist="38100" dir="2700000" algn="tl" rotWithShape="0">
              <a:prstClr val="black">
                <a:alpha val="40000"/>
              </a:prstClr>
            </a:outerShdw>
          </a:effectLst>
        </p:spPr>
        <p:txBody>
          <a:bodyPr lIns="900000" tIns="0" rIns="0" bIns="0" anchor="ctr">
            <a:normAutofit/>
          </a:bodyPr>
          <a:lstStyle>
            <a:lvl1pPr marL="0" indent="0">
              <a:buNone/>
              <a:defRPr sz="1800">
                <a:solidFill>
                  <a:schemeClr val="tx2"/>
                </a:solidFill>
              </a:defRPr>
            </a:lvl1pPr>
          </a:lstStyle>
          <a:p>
            <a:pPr lvl="0"/>
            <a:r>
              <a:rPr lang="en-GB"/>
              <a:t>Add  your subject here</a:t>
            </a:r>
          </a:p>
        </p:txBody>
      </p:sp>
      <p:sp>
        <p:nvSpPr>
          <p:cNvPr id="94" name="!!VLAK_agenda oranje">
            <a:extLst>
              <a:ext uri="{FF2B5EF4-FFF2-40B4-BE49-F238E27FC236}">
                <a16:creationId xmlns:a16="http://schemas.microsoft.com/office/drawing/2014/main" id="{68A462EE-C131-CE96-CF54-49A4654CDEE1}"/>
              </a:ext>
            </a:extLst>
          </p:cNvPr>
          <p:cNvSpPr>
            <a:spLocks noGrp="1"/>
          </p:cNvSpPr>
          <p:nvPr>
            <p:ph type="body" sz="quarter" idx="35"/>
          </p:nvPr>
        </p:nvSpPr>
        <p:spPr>
          <a:xfrm>
            <a:off x="11021125" y="4828721"/>
            <a:ext cx="54000" cy="903600"/>
          </a:xfrm>
          <a:custGeom>
            <a:avLst/>
            <a:gdLst>
              <a:gd name="connsiteX0" fmla="*/ 0 w 54000"/>
              <a:gd name="connsiteY0" fmla="*/ 0 h 900000"/>
              <a:gd name="connsiteX1" fmla="*/ 54000 w 54000"/>
              <a:gd name="connsiteY1" fmla="*/ 0 h 900000"/>
              <a:gd name="connsiteX2" fmla="*/ 54000 w 54000"/>
              <a:gd name="connsiteY2" fmla="*/ 900000 h 900000"/>
              <a:gd name="connsiteX3" fmla="*/ 0 w 54000"/>
              <a:gd name="connsiteY3" fmla="*/ 900000 h 900000"/>
            </a:gdLst>
            <a:ahLst/>
            <a:cxnLst>
              <a:cxn ang="0">
                <a:pos x="connsiteX0" y="connsiteY0"/>
              </a:cxn>
              <a:cxn ang="0">
                <a:pos x="connsiteX1" y="connsiteY1"/>
              </a:cxn>
              <a:cxn ang="0">
                <a:pos x="connsiteX2" y="connsiteY2"/>
              </a:cxn>
              <a:cxn ang="0">
                <a:pos x="connsiteX3" y="connsiteY3"/>
              </a:cxn>
            </a:cxnLst>
            <a:rect l="l" t="t" r="r" b="b"/>
            <a:pathLst>
              <a:path w="54000" h="900000">
                <a:moveTo>
                  <a:pt x="0" y="0"/>
                </a:moveTo>
                <a:lnTo>
                  <a:pt x="54000" y="0"/>
                </a:lnTo>
                <a:lnTo>
                  <a:pt x="54000" y="900000"/>
                </a:lnTo>
                <a:lnTo>
                  <a:pt x="0" y="900000"/>
                </a:lnTo>
                <a:close/>
              </a:path>
            </a:pathLst>
          </a:custGeom>
          <a:solidFill>
            <a:schemeClr val="accent2"/>
          </a:solidFill>
          <a:effectLst>
            <a:outerShdw blurRad="50800" dist="38100" dir="2700000" algn="tl" rotWithShape="0">
              <a:prstClr val="black">
                <a:alpha val="40000"/>
              </a:prstClr>
            </a:outerShdw>
          </a:effectLst>
        </p:spPr>
        <p:txBody>
          <a:bodyPr wrap="square">
            <a:noAutofit/>
          </a:bodyPr>
          <a:lstStyle>
            <a:lvl1pPr marL="0" indent="0">
              <a:buNone/>
              <a:defRPr sz="500">
                <a:solidFill>
                  <a:schemeClr val="bg1">
                    <a:alpha val="0"/>
                  </a:schemeClr>
                </a:solidFill>
              </a:defRPr>
            </a:lvl1pPr>
          </a:lstStyle>
          <a:p>
            <a:pPr lvl="0"/>
            <a:r>
              <a:rPr lang="nl-NL"/>
              <a:t>Klikken om de tekststijl van het model te bewerken</a:t>
            </a:r>
          </a:p>
        </p:txBody>
      </p:sp>
      <p:sp>
        <p:nvSpPr>
          <p:cNvPr id="95" name="!!TXT_nummer">
            <a:extLst>
              <a:ext uri="{FF2B5EF4-FFF2-40B4-BE49-F238E27FC236}">
                <a16:creationId xmlns:a16="http://schemas.microsoft.com/office/drawing/2014/main" id="{BE284B82-A889-8CBB-B479-983E3BDBED5C}"/>
              </a:ext>
            </a:extLst>
          </p:cNvPr>
          <p:cNvSpPr>
            <a:spLocks noGrp="1" noChangeAspect="1"/>
          </p:cNvSpPr>
          <p:nvPr>
            <p:ph type="body" sz="quarter" idx="36" hasCustomPrompt="1"/>
          </p:nvPr>
        </p:nvSpPr>
        <p:spPr>
          <a:xfrm>
            <a:off x="6192733" y="5060084"/>
            <a:ext cx="432000" cy="432000"/>
          </a:xfrm>
          <a:solidFill>
            <a:schemeClr val="accent1"/>
          </a:solidFill>
        </p:spPr>
        <p:txBody>
          <a:bodyPr lIns="0" tIns="72000" rIns="0" bIns="0" anchor="ctr">
            <a:normAutofit/>
          </a:bodyPr>
          <a:lstStyle>
            <a:lvl1pPr marL="0" indent="0" algn="ctr">
              <a:buNone/>
              <a:defRPr sz="2000" b="1">
                <a:solidFill>
                  <a:schemeClr val="bg1"/>
                </a:solidFill>
                <a:latin typeface="+mj-lt"/>
              </a:defRPr>
            </a:lvl1pPr>
          </a:lstStyle>
          <a:p>
            <a:pPr lvl="0"/>
            <a:r>
              <a:rPr lang="en-GB"/>
              <a:t>NR</a:t>
            </a:r>
          </a:p>
        </p:txBody>
      </p:sp>
      <p:sp>
        <p:nvSpPr>
          <p:cNvPr id="90" name="!!VLAK_agenda wit">
            <a:extLst>
              <a:ext uri="{FF2B5EF4-FFF2-40B4-BE49-F238E27FC236}">
                <a16:creationId xmlns:a16="http://schemas.microsoft.com/office/drawing/2014/main" id="{54FFB417-C447-8036-2296-9D05230B7C74}"/>
              </a:ext>
            </a:extLst>
          </p:cNvPr>
          <p:cNvSpPr>
            <a:spLocks noGrp="1"/>
          </p:cNvSpPr>
          <p:nvPr>
            <p:ph type="body" sz="quarter" idx="31" hasCustomPrompt="1"/>
          </p:nvPr>
        </p:nvSpPr>
        <p:spPr>
          <a:xfrm>
            <a:off x="6033576" y="3740150"/>
            <a:ext cx="5040000" cy="900000"/>
          </a:xfrm>
          <a:solidFill>
            <a:schemeClr val="bg1"/>
          </a:solidFill>
          <a:effectLst>
            <a:outerShdw blurRad="50800" dist="38100" dir="2700000" algn="tl" rotWithShape="0">
              <a:prstClr val="black">
                <a:alpha val="40000"/>
              </a:prstClr>
            </a:outerShdw>
          </a:effectLst>
        </p:spPr>
        <p:txBody>
          <a:bodyPr lIns="900000" tIns="0" rIns="0" bIns="0" anchor="ctr">
            <a:normAutofit/>
          </a:bodyPr>
          <a:lstStyle>
            <a:lvl1pPr marL="0" indent="0">
              <a:buNone/>
              <a:defRPr sz="1800">
                <a:solidFill>
                  <a:schemeClr val="tx2"/>
                </a:solidFill>
              </a:defRPr>
            </a:lvl1pPr>
          </a:lstStyle>
          <a:p>
            <a:pPr lvl="0"/>
            <a:r>
              <a:rPr lang="en-GB"/>
              <a:t>Add  your subject here</a:t>
            </a:r>
          </a:p>
        </p:txBody>
      </p:sp>
      <p:sp>
        <p:nvSpPr>
          <p:cNvPr id="91" name="!!VLAK_agenda oranje">
            <a:extLst>
              <a:ext uri="{FF2B5EF4-FFF2-40B4-BE49-F238E27FC236}">
                <a16:creationId xmlns:a16="http://schemas.microsoft.com/office/drawing/2014/main" id="{CDB345C7-6820-7EF8-F9D2-3287B525EBC9}"/>
              </a:ext>
            </a:extLst>
          </p:cNvPr>
          <p:cNvSpPr>
            <a:spLocks noGrp="1"/>
          </p:cNvSpPr>
          <p:nvPr>
            <p:ph type="body" sz="quarter" idx="32"/>
          </p:nvPr>
        </p:nvSpPr>
        <p:spPr>
          <a:xfrm>
            <a:off x="11019576" y="3740150"/>
            <a:ext cx="54000" cy="903600"/>
          </a:xfrm>
          <a:custGeom>
            <a:avLst/>
            <a:gdLst>
              <a:gd name="connsiteX0" fmla="*/ 0 w 54000"/>
              <a:gd name="connsiteY0" fmla="*/ 0 h 900000"/>
              <a:gd name="connsiteX1" fmla="*/ 54000 w 54000"/>
              <a:gd name="connsiteY1" fmla="*/ 0 h 900000"/>
              <a:gd name="connsiteX2" fmla="*/ 54000 w 54000"/>
              <a:gd name="connsiteY2" fmla="*/ 900000 h 900000"/>
              <a:gd name="connsiteX3" fmla="*/ 0 w 54000"/>
              <a:gd name="connsiteY3" fmla="*/ 900000 h 900000"/>
            </a:gdLst>
            <a:ahLst/>
            <a:cxnLst>
              <a:cxn ang="0">
                <a:pos x="connsiteX0" y="connsiteY0"/>
              </a:cxn>
              <a:cxn ang="0">
                <a:pos x="connsiteX1" y="connsiteY1"/>
              </a:cxn>
              <a:cxn ang="0">
                <a:pos x="connsiteX2" y="connsiteY2"/>
              </a:cxn>
              <a:cxn ang="0">
                <a:pos x="connsiteX3" y="connsiteY3"/>
              </a:cxn>
            </a:cxnLst>
            <a:rect l="l" t="t" r="r" b="b"/>
            <a:pathLst>
              <a:path w="54000" h="900000">
                <a:moveTo>
                  <a:pt x="0" y="0"/>
                </a:moveTo>
                <a:lnTo>
                  <a:pt x="54000" y="0"/>
                </a:lnTo>
                <a:lnTo>
                  <a:pt x="54000" y="900000"/>
                </a:lnTo>
                <a:lnTo>
                  <a:pt x="0" y="900000"/>
                </a:lnTo>
                <a:close/>
              </a:path>
            </a:pathLst>
          </a:custGeom>
          <a:solidFill>
            <a:schemeClr val="accent2"/>
          </a:solidFill>
          <a:effectLst>
            <a:outerShdw blurRad="50800" dist="38100" dir="2700000" algn="tl" rotWithShape="0">
              <a:prstClr val="black">
                <a:alpha val="40000"/>
              </a:prstClr>
            </a:outerShdw>
          </a:effectLst>
        </p:spPr>
        <p:txBody>
          <a:bodyPr wrap="square">
            <a:noAutofit/>
          </a:bodyPr>
          <a:lstStyle>
            <a:lvl1pPr marL="0" indent="0">
              <a:buNone/>
              <a:defRPr sz="500">
                <a:solidFill>
                  <a:schemeClr val="bg1">
                    <a:alpha val="0"/>
                  </a:schemeClr>
                </a:solidFill>
              </a:defRPr>
            </a:lvl1pPr>
          </a:lstStyle>
          <a:p>
            <a:pPr lvl="0"/>
            <a:r>
              <a:rPr lang="nl-NL"/>
              <a:t>Klikken om de tekststijl van het model te bewerken</a:t>
            </a:r>
          </a:p>
        </p:txBody>
      </p:sp>
      <p:sp>
        <p:nvSpPr>
          <p:cNvPr id="92" name="!!TXT_nummer">
            <a:extLst>
              <a:ext uri="{FF2B5EF4-FFF2-40B4-BE49-F238E27FC236}">
                <a16:creationId xmlns:a16="http://schemas.microsoft.com/office/drawing/2014/main" id="{0B617ED2-D56C-18F9-E382-D3E22718E977}"/>
              </a:ext>
            </a:extLst>
          </p:cNvPr>
          <p:cNvSpPr>
            <a:spLocks noGrp="1" noChangeAspect="1"/>
          </p:cNvSpPr>
          <p:nvPr>
            <p:ph type="body" sz="quarter" idx="33" hasCustomPrompt="1"/>
          </p:nvPr>
        </p:nvSpPr>
        <p:spPr>
          <a:xfrm>
            <a:off x="6192733" y="3969562"/>
            <a:ext cx="432000" cy="432000"/>
          </a:xfrm>
          <a:solidFill>
            <a:schemeClr val="accent1"/>
          </a:solidFill>
        </p:spPr>
        <p:txBody>
          <a:bodyPr lIns="0" tIns="72000" rIns="0" bIns="0" anchor="ctr">
            <a:normAutofit/>
          </a:bodyPr>
          <a:lstStyle>
            <a:lvl1pPr marL="0" indent="0" algn="ctr">
              <a:buNone/>
              <a:defRPr sz="2000" b="1">
                <a:solidFill>
                  <a:schemeClr val="bg1"/>
                </a:solidFill>
                <a:latin typeface="+mj-lt"/>
              </a:defRPr>
            </a:lvl1pPr>
          </a:lstStyle>
          <a:p>
            <a:pPr lvl="0"/>
            <a:r>
              <a:rPr lang="en-GB"/>
              <a:t>NR</a:t>
            </a:r>
          </a:p>
        </p:txBody>
      </p:sp>
      <p:sp>
        <p:nvSpPr>
          <p:cNvPr id="87" name="!!VLAK_agenda wit">
            <a:extLst>
              <a:ext uri="{FF2B5EF4-FFF2-40B4-BE49-F238E27FC236}">
                <a16:creationId xmlns:a16="http://schemas.microsoft.com/office/drawing/2014/main" id="{A8D9AB73-DD6D-7D4D-6298-014145072158}"/>
              </a:ext>
            </a:extLst>
          </p:cNvPr>
          <p:cNvSpPr>
            <a:spLocks noGrp="1"/>
          </p:cNvSpPr>
          <p:nvPr>
            <p:ph type="body" sz="quarter" idx="28" hasCustomPrompt="1"/>
          </p:nvPr>
        </p:nvSpPr>
        <p:spPr>
          <a:xfrm>
            <a:off x="6033576" y="2643300"/>
            <a:ext cx="5040000" cy="900000"/>
          </a:xfrm>
          <a:solidFill>
            <a:schemeClr val="bg1"/>
          </a:solidFill>
          <a:effectLst>
            <a:outerShdw blurRad="50800" dist="38100" dir="2700000" algn="tl" rotWithShape="0">
              <a:prstClr val="black">
                <a:alpha val="40000"/>
              </a:prstClr>
            </a:outerShdw>
          </a:effectLst>
        </p:spPr>
        <p:txBody>
          <a:bodyPr lIns="900000" tIns="0" rIns="0" bIns="0" anchor="ctr">
            <a:normAutofit/>
          </a:bodyPr>
          <a:lstStyle>
            <a:lvl1pPr marL="0" indent="0">
              <a:buNone/>
              <a:defRPr sz="1800">
                <a:solidFill>
                  <a:schemeClr val="tx2"/>
                </a:solidFill>
              </a:defRPr>
            </a:lvl1pPr>
          </a:lstStyle>
          <a:p>
            <a:pPr lvl="0"/>
            <a:r>
              <a:rPr lang="en-GB"/>
              <a:t>Add  your subject here</a:t>
            </a:r>
          </a:p>
        </p:txBody>
      </p:sp>
      <p:sp>
        <p:nvSpPr>
          <p:cNvPr id="88" name="!!VLAK_agenda oranje">
            <a:extLst>
              <a:ext uri="{FF2B5EF4-FFF2-40B4-BE49-F238E27FC236}">
                <a16:creationId xmlns:a16="http://schemas.microsoft.com/office/drawing/2014/main" id="{41B30DEF-D7EB-6C8E-E60F-898DDF5E6343}"/>
              </a:ext>
            </a:extLst>
          </p:cNvPr>
          <p:cNvSpPr>
            <a:spLocks noGrp="1"/>
          </p:cNvSpPr>
          <p:nvPr>
            <p:ph type="body" sz="quarter" idx="29"/>
          </p:nvPr>
        </p:nvSpPr>
        <p:spPr>
          <a:xfrm>
            <a:off x="11019576" y="2639700"/>
            <a:ext cx="54000" cy="903600"/>
          </a:xfrm>
          <a:custGeom>
            <a:avLst/>
            <a:gdLst>
              <a:gd name="connsiteX0" fmla="*/ 0 w 54000"/>
              <a:gd name="connsiteY0" fmla="*/ 0 h 900000"/>
              <a:gd name="connsiteX1" fmla="*/ 54000 w 54000"/>
              <a:gd name="connsiteY1" fmla="*/ 0 h 900000"/>
              <a:gd name="connsiteX2" fmla="*/ 54000 w 54000"/>
              <a:gd name="connsiteY2" fmla="*/ 900000 h 900000"/>
              <a:gd name="connsiteX3" fmla="*/ 0 w 54000"/>
              <a:gd name="connsiteY3" fmla="*/ 900000 h 900000"/>
            </a:gdLst>
            <a:ahLst/>
            <a:cxnLst>
              <a:cxn ang="0">
                <a:pos x="connsiteX0" y="connsiteY0"/>
              </a:cxn>
              <a:cxn ang="0">
                <a:pos x="connsiteX1" y="connsiteY1"/>
              </a:cxn>
              <a:cxn ang="0">
                <a:pos x="connsiteX2" y="connsiteY2"/>
              </a:cxn>
              <a:cxn ang="0">
                <a:pos x="connsiteX3" y="connsiteY3"/>
              </a:cxn>
            </a:cxnLst>
            <a:rect l="l" t="t" r="r" b="b"/>
            <a:pathLst>
              <a:path w="54000" h="900000">
                <a:moveTo>
                  <a:pt x="0" y="0"/>
                </a:moveTo>
                <a:lnTo>
                  <a:pt x="54000" y="0"/>
                </a:lnTo>
                <a:lnTo>
                  <a:pt x="54000" y="900000"/>
                </a:lnTo>
                <a:lnTo>
                  <a:pt x="0" y="900000"/>
                </a:lnTo>
                <a:close/>
              </a:path>
            </a:pathLst>
          </a:custGeom>
          <a:solidFill>
            <a:schemeClr val="accent2"/>
          </a:solidFill>
          <a:effectLst>
            <a:outerShdw blurRad="50800" dist="38100" dir="2700000" algn="tl" rotWithShape="0">
              <a:prstClr val="black">
                <a:alpha val="40000"/>
              </a:prstClr>
            </a:outerShdw>
          </a:effectLst>
        </p:spPr>
        <p:txBody>
          <a:bodyPr wrap="square">
            <a:noAutofit/>
          </a:bodyPr>
          <a:lstStyle>
            <a:lvl1pPr marL="0" indent="0">
              <a:buNone/>
              <a:defRPr sz="500">
                <a:solidFill>
                  <a:schemeClr val="bg1">
                    <a:alpha val="0"/>
                  </a:schemeClr>
                </a:solidFill>
              </a:defRPr>
            </a:lvl1pPr>
          </a:lstStyle>
          <a:p>
            <a:pPr lvl="0"/>
            <a:r>
              <a:rPr lang="nl-NL"/>
              <a:t>Klikken om de tekststijl van het model te bewerken</a:t>
            </a:r>
          </a:p>
        </p:txBody>
      </p:sp>
      <p:sp>
        <p:nvSpPr>
          <p:cNvPr id="89" name="!!TXT_nummer">
            <a:extLst>
              <a:ext uri="{FF2B5EF4-FFF2-40B4-BE49-F238E27FC236}">
                <a16:creationId xmlns:a16="http://schemas.microsoft.com/office/drawing/2014/main" id="{C34F9A81-E69A-BB01-1F8B-5B25B8305C52}"/>
              </a:ext>
            </a:extLst>
          </p:cNvPr>
          <p:cNvSpPr>
            <a:spLocks noGrp="1" noChangeAspect="1"/>
          </p:cNvSpPr>
          <p:nvPr>
            <p:ph type="body" sz="quarter" idx="30" hasCustomPrompt="1"/>
          </p:nvPr>
        </p:nvSpPr>
        <p:spPr>
          <a:xfrm>
            <a:off x="6192733" y="2872712"/>
            <a:ext cx="432000" cy="432000"/>
          </a:xfrm>
          <a:solidFill>
            <a:schemeClr val="accent1"/>
          </a:solidFill>
        </p:spPr>
        <p:txBody>
          <a:bodyPr lIns="0" tIns="72000" rIns="0" bIns="0" anchor="ctr">
            <a:normAutofit/>
          </a:bodyPr>
          <a:lstStyle>
            <a:lvl1pPr marL="0" indent="0" algn="ctr">
              <a:buNone/>
              <a:defRPr sz="2000" b="1">
                <a:solidFill>
                  <a:schemeClr val="bg1"/>
                </a:solidFill>
                <a:latin typeface="+mj-lt"/>
              </a:defRPr>
            </a:lvl1pPr>
          </a:lstStyle>
          <a:p>
            <a:pPr lvl="0"/>
            <a:r>
              <a:rPr lang="en-GB"/>
              <a:t>NR</a:t>
            </a:r>
          </a:p>
        </p:txBody>
      </p:sp>
      <p:sp>
        <p:nvSpPr>
          <p:cNvPr id="84" name="!!VLAK_agenda wit">
            <a:extLst>
              <a:ext uri="{FF2B5EF4-FFF2-40B4-BE49-F238E27FC236}">
                <a16:creationId xmlns:a16="http://schemas.microsoft.com/office/drawing/2014/main" id="{0D1B35C9-9D26-186C-4CD1-C666FCA822CE}"/>
              </a:ext>
            </a:extLst>
          </p:cNvPr>
          <p:cNvSpPr>
            <a:spLocks noGrp="1"/>
          </p:cNvSpPr>
          <p:nvPr>
            <p:ph type="body" sz="quarter" idx="25" hasCustomPrompt="1"/>
          </p:nvPr>
        </p:nvSpPr>
        <p:spPr>
          <a:xfrm>
            <a:off x="6033576" y="1514678"/>
            <a:ext cx="5040000" cy="900000"/>
          </a:xfrm>
          <a:solidFill>
            <a:schemeClr val="bg1"/>
          </a:solidFill>
          <a:effectLst>
            <a:outerShdw blurRad="50800" dist="38100" dir="2700000" algn="tl" rotWithShape="0">
              <a:prstClr val="black">
                <a:alpha val="40000"/>
              </a:prstClr>
            </a:outerShdw>
          </a:effectLst>
        </p:spPr>
        <p:txBody>
          <a:bodyPr lIns="900000" tIns="0" rIns="0" bIns="0" anchor="ctr">
            <a:normAutofit/>
          </a:bodyPr>
          <a:lstStyle>
            <a:lvl1pPr marL="0" indent="0">
              <a:buNone/>
              <a:defRPr sz="1800">
                <a:solidFill>
                  <a:schemeClr val="tx2"/>
                </a:solidFill>
              </a:defRPr>
            </a:lvl1pPr>
          </a:lstStyle>
          <a:p>
            <a:pPr lvl="0"/>
            <a:r>
              <a:rPr lang="en-GB"/>
              <a:t>Add  your subject here</a:t>
            </a:r>
          </a:p>
        </p:txBody>
      </p:sp>
      <p:sp>
        <p:nvSpPr>
          <p:cNvPr id="85" name="!!VLAK_agenda oranje">
            <a:extLst>
              <a:ext uri="{FF2B5EF4-FFF2-40B4-BE49-F238E27FC236}">
                <a16:creationId xmlns:a16="http://schemas.microsoft.com/office/drawing/2014/main" id="{D03DC76B-B86C-45A2-6139-55EF5C91B332}"/>
              </a:ext>
            </a:extLst>
          </p:cNvPr>
          <p:cNvSpPr>
            <a:spLocks noGrp="1"/>
          </p:cNvSpPr>
          <p:nvPr>
            <p:ph type="body" sz="quarter" idx="26"/>
          </p:nvPr>
        </p:nvSpPr>
        <p:spPr>
          <a:xfrm>
            <a:off x="11019576" y="1512727"/>
            <a:ext cx="54000" cy="903600"/>
          </a:xfrm>
          <a:custGeom>
            <a:avLst/>
            <a:gdLst>
              <a:gd name="connsiteX0" fmla="*/ 0 w 54000"/>
              <a:gd name="connsiteY0" fmla="*/ 0 h 900000"/>
              <a:gd name="connsiteX1" fmla="*/ 54000 w 54000"/>
              <a:gd name="connsiteY1" fmla="*/ 0 h 900000"/>
              <a:gd name="connsiteX2" fmla="*/ 54000 w 54000"/>
              <a:gd name="connsiteY2" fmla="*/ 900000 h 900000"/>
              <a:gd name="connsiteX3" fmla="*/ 0 w 54000"/>
              <a:gd name="connsiteY3" fmla="*/ 900000 h 900000"/>
            </a:gdLst>
            <a:ahLst/>
            <a:cxnLst>
              <a:cxn ang="0">
                <a:pos x="connsiteX0" y="connsiteY0"/>
              </a:cxn>
              <a:cxn ang="0">
                <a:pos x="connsiteX1" y="connsiteY1"/>
              </a:cxn>
              <a:cxn ang="0">
                <a:pos x="connsiteX2" y="connsiteY2"/>
              </a:cxn>
              <a:cxn ang="0">
                <a:pos x="connsiteX3" y="connsiteY3"/>
              </a:cxn>
            </a:cxnLst>
            <a:rect l="l" t="t" r="r" b="b"/>
            <a:pathLst>
              <a:path w="54000" h="900000">
                <a:moveTo>
                  <a:pt x="0" y="0"/>
                </a:moveTo>
                <a:lnTo>
                  <a:pt x="54000" y="0"/>
                </a:lnTo>
                <a:lnTo>
                  <a:pt x="54000" y="900000"/>
                </a:lnTo>
                <a:lnTo>
                  <a:pt x="0" y="900000"/>
                </a:lnTo>
                <a:close/>
              </a:path>
            </a:pathLst>
          </a:custGeom>
          <a:solidFill>
            <a:schemeClr val="accent2"/>
          </a:solidFill>
          <a:effectLst>
            <a:outerShdw blurRad="50800" dist="38100" dir="2700000" algn="tl" rotWithShape="0">
              <a:prstClr val="black">
                <a:alpha val="40000"/>
              </a:prstClr>
            </a:outerShdw>
          </a:effectLst>
        </p:spPr>
        <p:txBody>
          <a:bodyPr wrap="square">
            <a:noAutofit/>
          </a:bodyPr>
          <a:lstStyle>
            <a:lvl1pPr marL="0" indent="0">
              <a:buNone/>
              <a:defRPr sz="500">
                <a:solidFill>
                  <a:schemeClr val="bg1">
                    <a:alpha val="0"/>
                  </a:schemeClr>
                </a:solidFill>
              </a:defRPr>
            </a:lvl1pPr>
          </a:lstStyle>
          <a:p>
            <a:pPr lvl="0"/>
            <a:r>
              <a:rPr lang="nl-NL"/>
              <a:t>Klikken om de tekststijl van het model te bewerken</a:t>
            </a:r>
          </a:p>
        </p:txBody>
      </p:sp>
      <p:sp>
        <p:nvSpPr>
          <p:cNvPr id="86" name="!!TXT_nummer">
            <a:extLst>
              <a:ext uri="{FF2B5EF4-FFF2-40B4-BE49-F238E27FC236}">
                <a16:creationId xmlns:a16="http://schemas.microsoft.com/office/drawing/2014/main" id="{8618A7A0-2F8D-3C77-ABCB-DD5BF936F2D0}"/>
              </a:ext>
            </a:extLst>
          </p:cNvPr>
          <p:cNvSpPr>
            <a:spLocks noGrp="1" noChangeAspect="1"/>
          </p:cNvSpPr>
          <p:nvPr>
            <p:ph type="body" sz="quarter" idx="27" hasCustomPrompt="1"/>
          </p:nvPr>
        </p:nvSpPr>
        <p:spPr>
          <a:xfrm>
            <a:off x="6192733" y="1744090"/>
            <a:ext cx="432000" cy="432000"/>
          </a:xfrm>
          <a:solidFill>
            <a:schemeClr val="accent1"/>
          </a:solidFill>
        </p:spPr>
        <p:txBody>
          <a:bodyPr lIns="0" tIns="72000" rIns="0" bIns="0" anchor="ctr">
            <a:normAutofit/>
          </a:bodyPr>
          <a:lstStyle>
            <a:lvl1pPr marL="0" indent="0" algn="ctr">
              <a:buNone/>
              <a:defRPr sz="2000" b="1">
                <a:solidFill>
                  <a:schemeClr val="bg1"/>
                </a:solidFill>
                <a:latin typeface="+mj-lt"/>
              </a:defRPr>
            </a:lvl1pPr>
          </a:lstStyle>
          <a:p>
            <a:pPr lvl="0"/>
            <a:r>
              <a:rPr lang="en-GB"/>
              <a:t>NR</a:t>
            </a:r>
          </a:p>
        </p:txBody>
      </p:sp>
      <p:sp>
        <p:nvSpPr>
          <p:cNvPr id="8" name="!!VLAK_oranje tit">
            <a:extLst>
              <a:ext uri="{FF2B5EF4-FFF2-40B4-BE49-F238E27FC236}">
                <a16:creationId xmlns:a16="http://schemas.microsoft.com/office/drawing/2014/main" id="{C20EA8DD-64EF-85FD-4AE7-F1B7E521F614}"/>
              </a:ext>
            </a:extLst>
          </p:cNvPr>
          <p:cNvSpPr/>
          <p:nvPr userDrawn="1"/>
        </p:nvSpPr>
        <p:spPr>
          <a:xfrm rot="10800000">
            <a:off x="0" y="617411"/>
            <a:ext cx="361950" cy="887313"/>
          </a:xfrm>
          <a:prstGeom prst="triangle">
            <a:avLst>
              <a:gd name="adj" fmla="val 9967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Roboto Light" pitchFamily="2" charset="0"/>
              <a:ea typeface="+mn-ea"/>
              <a:cs typeface="+mn-cs"/>
            </a:endParaRPr>
          </a:p>
        </p:txBody>
      </p:sp>
      <p:sp>
        <p:nvSpPr>
          <p:cNvPr id="78" name="!!VLAK_agenda wit">
            <a:extLst>
              <a:ext uri="{FF2B5EF4-FFF2-40B4-BE49-F238E27FC236}">
                <a16:creationId xmlns:a16="http://schemas.microsoft.com/office/drawing/2014/main" id="{FA530BA2-3B7D-9A46-BA81-017570D3E39E}"/>
              </a:ext>
            </a:extLst>
          </p:cNvPr>
          <p:cNvSpPr>
            <a:spLocks noGrp="1"/>
          </p:cNvSpPr>
          <p:nvPr>
            <p:ph type="body" sz="quarter" idx="19" hasCustomPrompt="1"/>
          </p:nvPr>
        </p:nvSpPr>
        <p:spPr>
          <a:xfrm>
            <a:off x="636790" y="4830672"/>
            <a:ext cx="5040000" cy="900000"/>
          </a:xfrm>
          <a:solidFill>
            <a:schemeClr val="bg1"/>
          </a:solidFill>
          <a:effectLst>
            <a:outerShdw blurRad="50800" dist="38100" dir="2700000" algn="tl" rotWithShape="0">
              <a:prstClr val="black">
                <a:alpha val="40000"/>
              </a:prstClr>
            </a:outerShdw>
          </a:effectLst>
        </p:spPr>
        <p:txBody>
          <a:bodyPr lIns="900000" tIns="0" rIns="0" bIns="0" anchor="ctr">
            <a:normAutofit/>
          </a:bodyPr>
          <a:lstStyle>
            <a:lvl1pPr marL="0" indent="0">
              <a:buNone/>
              <a:defRPr sz="1800">
                <a:solidFill>
                  <a:schemeClr val="tx2"/>
                </a:solidFill>
              </a:defRPr>
            </a:lvl1pPr>
          </a:lstStyle>
          <a:p>
            <a:pPr lvl="0"/>
            <a:r>
              <a:rPr lang="en-GB"/>
              <a:t>Add  your subject here</a:t>
            </a:r>
          </a:p>
        </p:txBody>
      </p:sp>
      <p:sp>
        <p:nvSpPr>
          <p:cNvPr id="79" name="!!VLAK_agenda oranje">
            <a:extLst>
              <a:ext uri="{FF2B5EF4-FFF2-40B4-BE49-F238E27FC236}">
                <a16:creationId xmlns:a16="http://schemas.microsoft.com/office/drawing/2014/main" id="{5C071002-6EB9-D043-54B3-390FFB82A989}"/>
              </a:ext>
            </a:extLst>
          </p:cNvPr>
          <p:cNvSpPr>
            <a:spLocks noGrp="1"/>
          </p:cNvSpPr>
          <p:nvPr>
            <p:ph type="body" sz="quarter" idx="20"/>
          </p:nvPr>
        </p:nvSpPr>
        <p:spPr>
          <a:xfrm>
            <a:off x="5624339" y="4828721"/>
            <a:ext cx="54000" cy="903600"/>
          </a:xfrm>
          <a:custGeom>
            <a:avLst/>
            <a:gdLst>
              <a:gd name="connsiteX0" fmla="*/ 0 w 54000"/>
              <a:gd name="connsiteY0" fmla="*/ 0 h 900000"/>
              <a:gd name="connsiteX1" fmla="*/ 54000 w 54000"/>
              <a:gd name="connsiteY1" fmla="*/ 0 h 900000"/>
              <a:gd name="connsiteX2" fmla="*/ 54000 w 54000"/>
              <a:gd name="connsiteY2" fmla="*/ 900000 h 900000"/>
              <a:gd name="connsiteX3" fmla="*/ 0 w 54000"/>
              <a:gd name="connsiteY3" fmla="*/ 900000 h 900000"/>
            </a:gdLst>
            <a:ahLst/>
            <a:cxnLst>
              <a:cxn ang="0">
                <a:pos x="connsiteX0" y="connsiteY0"/>
              </a:cxn>
              <a:cxn ang="0">
                <a:pos x="connsiteX1" y="connsiteY1"/>
              </a:cxn>
              <a:cxn ang="0">
                <a:pos x="connsiteX2" y="connsiteY2"/>
              </a:cxn>
              <a:cxn ang="0">
                <a:pos x="connsiteX3" y="connsiteY3"/>
              </a:cxn>
            </a:cxnLst>
            <a:rect l="l" t="t" r="r" b="b"/>
            <a:pathLst>
              <a:path w="54000" h="900000">
                <a:moveTo>
                  <a:pt x="0" y="0"/>
                </a:moveTo>
                <a:lnTo>
                  <a:pt x="54000" y="0"/>
                </a:lnTo>
                <a:lnTo>
                  <a:pt x="54000" y="900000"/>
                </a:lnTo>
                <a:lnTo>
                  <a:pt x="0" y="900000"/>
                </a:lnTo>
                <a:close/>
              </a:path>
            </a:pathLst>
          </a:custGeom>
          <a:solidFill>
            <a:schemeClr val="accent2"/>
          </a:solidFill>
          <a:effectLst>
            <a:outerShdw blurRad="50800" dist="38100" dir="2700000" algn="tl" rotWithShape="0">
              <a:prstClr val="black">
                <a:alpha val="40000"/>
              </a:prstClr>
            </a:outerShdw>
          </a:effectLst>
        </p:spPr>
        <p:txBody>
          <a:bodyPr wrap="square">
            <a:noAutofit/>
          </a:bodyPr>
          <a:lstStyle>
            <a:lvl1pPr marL="0" indent="0">
              <a:buNone/>
              <a:defRPr sz="500">
                <a:solidFill>
                  <a:schemeClr val="bg1">
                    <a:alpha val="0"/>
                  </a:schemeClr>
                </a:solidFill>
              </a:defRPr>
            </a:lvl1pPr>
          </a:lstStyle>
          <a:p>
            <a:pPr lvl="0"/>
            <a:r>
              <a:rPr lang="nl-NL"/>
              <a:t>Klikken om de tekststijl van het model te bewerken</a:t>
            </a:r>
          </a:p>
        </p:txBody>
      </p:sp>
      <p:sp>
        <p:nvSpPr>
          <p:cNvPr id="80" name="!!TXT_nummer">
            <a:extLst>
              <a:ext uri="{FF2B5EF4-FFF2-40B4-BE49-F238E27FC236}">
                <a16:creationId xmlns:a16="http://schemas.microsoft.com/office/drawing/2014/main" id="{6B0A3AA6-882B-47AA-C329-60C1BE2694EF}"/>
              </a:ext>
            </a:extLst>
          </p:cNvPr>
          <p:cNvSpPr>
            <a:spLocks noGrp="1" noChangeAspect="1"/>
          </p:cNvSpPr>
          <p:nvPr>
            <p:ph type="body" sz="quarter" idx="21" hasCustomPrompt="1"/>
          </p:nvPr>
        </p:nvSpPr>
        <p:spPr>
          <a:xfrm>
            <a:off x="795947" y="5060084"/>
            <a:ext cx="432000" cy="432000"/>
          </a:xfrm>
          <a:solidFill>
            <a:schemeClr val="accent1"/>
          </a:solidFill>
        </p:spPr>
        <p:txBody>
          <a:bodyPr lIns="0" tIns="72000" rIns="0" bIns="0" anchor="ctr">
            <a:normAutofit/>
          </a:bodyPr>
          <a:lstStyle>
            <a:lvl1pPr marL="0" indent="0" algn="ctr">
              <a:buNone/>
              <a:defRPr sz="2000" b="1">
                <a:solidFill>
                  <a:schemeClr val="bg1"/>
                </a:solidFill>
                <a:latin typeface="+mj-lt"/>
              </a:defRPr>
            </a:lvl1pPr>
          </a:lstStyle>
          <a:p>
            <a:pPr lvl="0"/>
            <a:r>
              <a:rPr lang="en-GB"/>
              <a:t>NR</a:t>
            </a:r>
          </a:p>
        </p:txBody>
      </p:sp>
      <p:sp>
        <p:nvSpPr>
          <p:cNvPr id="75" name="!!VLAK_agenda wit">
            <a:extLst>
              <a:ext uri="{FF2B5EF4-FFF2-40B4-BE49-F238E27FC236}">
                <a16:creationId xmlns:a16="http://schemas.microsoft.com/office/drawing/2014/main" id="{75C79CA6-A7D9-B100-5A4D-8293DC9CC1C9}"/>
              </a:ext>
            </a:extLst>
          </p:cNvPr>
          <p:cNvSpPr>
            <a:spLocks noGrp="1"/>
          </p:cNvSpPr>
          <p:nvPr>
            <p:ph type="body" sz="quarter" idx="16" hasCustomPrompt="1"/>
          </p:nvPr>
        </p:nvSpPr>
        <p:spPr>
          <a:xfrm>
            <a:off x="636790" y="3740150"/>
            <a:ext cx="5040000" cy="900000"/>
          </a:xfrm>
          <a:solidFill>
            <a:schemeClr val="bg1"/>
          </a:solidFill>
          <a:effectLst>
            <a:outerShdw blurRad="50800" dist="38100" dir="2700000" algn="tl" rotWithShape="0">
              <a:prstClr val="black">
                <a:alpha val="40000"/>
              </a:prstClr>
            </a:outerShdw>
          </a:effectLst>
        </p:spPr>
        <p:txBody>
          <a:bodyPr lIns="900000" tIns="0" rIns="0" bIns="0" anchor="ctr">
            <a:normAutofit/>
          </a:bodyPr>
          <a:lstStyle>
            <a:lvl1pPr marL="0" indent="0">
              <a:buNone/>
              <a:defRPr sz="1800">
                <a:solidFill>
                  <a:schemeClr val="tx2"/>
                </a:solidFill>
              </a:defRPr>
            </a:lvl1pPr>
          </a:lstStyle>
          <a:p>
            <a:pPr lvl="0"/>
            <a:r>
              <a:rPr lang="en-GB"/>
              <a:t>Add  your subject here</a:t>
            </a:r>
          </a:p>
        </p:txBody>
      </p:sp>
      <p:sp>
        <p:nvSpPr>
          <p:cNvPr id="76" name="!!VLAK_agenda oranje">
            <a:extLst>
              <a:ext uri="{FF2B5EF4-FFF2-40B4-BE49-F238E27FC236}">
                <a16:creationId xmlns:a16="http://schemas.microsoft.com/office/drawing/2014/main" id="{C82D3F26-8800-4477-54E3-0B48DDC23A46}"/>
              </a:ext>
            </a:extLst>
          </p:cNvPr>
          <p:cNvSpPr>
            <a:spLocks noGrp="1"/>
          </p:cNvSpPr>
          <p:nvPr>
            <p:ph type="body" sz="quarter" idx="17"/>
          </p:nvPr>
        </p:nvSpPr>
        <p:spPr>
          <a:xfrm>
            <a:off x="5624339" y="3740150"/>
            <a:ext cx="54000" cy="903600"/>
          </a:xfrm>
          <a:custGeom>
            <a:avLst/>
            <a:gdLst>
              <a:gd name="connsiteX0" fmla="*/ 0 w 54000"/>
              <a:gd name="connsiteY0" fmla="*/ 0 h 900000"/>
              <a:gd name="connsiteX1" fmla="*/ 54000 w 54000"/>
              <a:gd name="connsiteY1" fmla="*/ 0 h 900000"/>
              <a:gd name="connsiteX2" fmla="*/ 54000 w 54000"/>
              <a:gd name="connsiteY2" fmla="*/ 900000 h 900000"/>
              <a:gd name="connsiteX3" fmla="*/ 0 w 54000"/>
              <a:gd name="connsiteY3" fmla="*/ 900000 h 900000"/>
            </a:gdLst>
            <a:ahLst/>
            <a:cxnLst>
              <a:cxn ang="0">
                <a:pos x="connsiteX0" y="connsiteY0"/>
              </a:cxn>
              <a:cxn ang="0">
                <a:pos x="connsiteX1" y="connsiteY1"/>
              </a:cxn>
              <a:cxn ang="0">
                <a:pos x="connsiteX2" y="connsiteY2"/>
              </a:cxn>
              <a:cxn ang="0">
                <a:pos x="connsiteX3" y="connsiteY3"/>
              </a:cxn>
            </a:cxnLst>
            <a:rect l="l" t="t" r="r" b="b"/>
            <a:pathLst>
              <a:path w="54000" h="900000">
                <a:moveTo>
                  <a:pt x="0" y="0"/>
                </a:moveTo>
                <a:lnTo>
                  <a:pt x="54000" y="0"/>
                </a:lnTo>
                <a:lnTo>
                  <a:pt x="54000" y="900000"/>
                </a:lnTo>
                <a:lnTo>
                  <a:pt x="0" y="900000"/>
                </a:lnTo>
                <a:close/>
              </a:path>
            </a:pathLst>
          </a:custGeom>
          <a:solidFill>
            <a:schemeClr val="accent2"/>
          </a:solidFill>
          <a:effectLst>
            <a:outerShdw blurRad="50800" dist="38100" dir="2700000" algn="tl" rotWithShape="0">
              <a:prstClr val="black">
                <a:alpha val="40000"/>
              </a:prstClr>
            </a:outerShdw>
          </a:effectLst>
        </p:spPr>
        <p:txBody>
          <a:bodyPr wrap="square">
            <a:noAutofit/>
          </a:bodyPr>
          <a:lstStyle>
            <a:lvl1pPr marL="0" indent="0">
              <a:buNone/>
              <a:defRPr sz="500">
                <a:solidFill>
                  <a:schemeClr val="bg1">
                    <a:alpha val="0"/>
                  </a:schemeClr>
                </a:solidFill>
              </a:defRPr>
            </a:lvl1pPr>
          </a:lstStyle>
          <a:p>
            <a:pPr lvl="0"/>
            <a:r>
              <a:rPr lang="nl-NL"/>
              <a:t>Klikken om de tekststijl van het model te bewerken</a:t>
            </a:r>
          </a:p>
        </p:txBody>
      </p:sp>
      <p:sp>
        <p:nvSpPr>
          <p:cNvPr id="77" name="!!TXT_nummer">
            <a:extLst>
              <a:ext uri="{FF2B5EF4-FFF2-40B4-BE49-F238E27FC236}">
                <a16:creationId xmlns:a16="http://schemas.microsoft.com/office/drawing/2014/main" id="{2926E3BE-FC01-DCA7-4963-2836D486D255}"/>
              </a:ext>
            </a:extLst>
          </p:cNvPr>
          <p:cNvSpPr>
            <a:spLocks noGrp="1" noChangeAspect="1"/>
          </p:cNvSpPr>
          <p:nvPr>
            <p:ph type="body" sz="quarter" idx="18" hasCustomPrompt="1"/>
          </p:nvPr>
        </p:nvSpPr>
        <p:spPr>
          <a:xfrm>
            <a:off x="795947" y="3969562"/>
            <a:ext cx="432000" cy="432000"/>
          </a:xfrm>
          <a:solidFill>
            <a:schemeClr val="accent1"/>
          </a:solidFill>
        </p:spPr>
        <p:txBody>
          <a:bodyPr lIns="0" tIns="72000" rIns="0" bIns="0" anchor="ctr">
            <a:normAutofit/>
          </a:bodyPr>
          <a:lstStyle>
            <a:lvl1pPr marL="0" indent="0" algn="ctr">
              <a:buNone/>
              <a:defRPr sz="2000" b="1">
                <a:solidFill>
                  <a:schemeClr val="bg1"/>
                </a:solidFill>
                <a:latin typeface="+mj-lt"/>
              </a:defRPr>
            </a:lvl1pPr>
          </a:lstStyle>
          <a:p>
            <a:pPr lvl="0"/>
            <a:r>
              <a:rPr lang="en-GB"/>
              <a:t>NR</a:t>
            </a:r>
          </a:p>
        </p:txBody>
      </p:sp>
      <p:sp>
        <p:nvSpPr>
          <p:cNvPr id="72" name="!!VLAK_agenda wit">
            <a:extLst>
              <a:ext uri="{FF2B5EF4-FFF2-40B4-BE49-F238E27FC236}">
                <a16:creationId xmlns:a16="http://schemas.microsoft.com/office/drawing/2014/main" id="{82D0FE61-E80C-266B-189D-6B3DDA27AD60}"/>
              </a:ext>
            </a:extLst>
          </p:cNvPr>
          <p:cNvSpPr>
            <a:spLocks noGrp="1"/>
          </p:cNvSpPr>
          <p:nvPr>
            <p:ph type="body" sz="quarter" idx="13" hasCustomPrompt="1"/>
          </p:nvPr>
        </p:nvSpPr>
        <p:spPr>
          <a:xfrm>
            <a:off x="636790" y="2643300"/>
            <a:ext cx="5040000" cy="900000"/>
          </a:xfrm>
          <a:solidFill>
            <a:schemeClr val="bg1"/>
          </a:solidFill>
          <a:effectLst>
            <a:outerShdw blurRad="50800" dist="38100" dir="2700000" algn="tl" rotWithShape="0">
              <a:prstClr val="black">
                <a:alpha val="40000"/>
              </a:prstClr>
            </a:outerShdw>
          </a:effectLst>
        </p:spPr>
        <p:txBody>
          <a:bodyPr lIns="900000" tIns="0" rIns="0" bIns="0" anchor="ctr">
            <a:normAutofit/>
          </a:bodyPr>
          <a:lstStyle>
            <a:lvl1pPr marL="0" indent="0">
              <a:buNone/>
              <a:defRPr sz="1800">
                <a:solidFill>
                  <a:schemeClr val="tx2"/>
                </a:solidFill>
              </a:defRPr>
            </a:lvl1pPr>
          </a:lstStyle>
          <a:p>
            <a:pPr lvl="0"/>
            <a:r>
              <a:rPr lang="en-GB"/>
              <a:t>Add  your subject here</a:t>
            </a:r>
          </a:p>
        </p:txBody>
      </p:sp>
      <p:sp>
        <p:nvSpPr>
          <p:cNvPr id="73" name="!!VLAK_agenda oranje">
            <a:extLst>
              <a:ext uri="{FF2B5EF4-FFF2-40B4-BE49-F238E27FC236}">
                <a16:creationId xmlns:a16="http://schemas.microsoft.com/office/drawing/2014/main" id="{2638C2AF-D0EA-0908-D5D2-8FDC398CCCC6}"/>
              </a:ext>
            </a:extLst>
          </p:cNvPr>
          <p:cNvSpPr>
            <a:spLocks noGrp="1"/>
          </p:cNvSpPr>
          <p:nvPr>
            <p:ph type="body" sz="quarter" idx="14"/>
          </p:nvPr>
        </p:nvSpPr>
        <p:spPr>
          <a:xfrm>
            <a:off x="5626610" y="2641349"/>
            <a:ext cx="54000" cy="903600"/>
          </a:xfrm>
          <a:custGeom>
            <a:avLst/>
            <a:gdLst>
              <a:gd name="connsiteX0" fmla="*/ 0 w 54000"/>
              <a:gd name="connsiteY0" fmla="*/ 0 h 900000"/>
              <a:gd name="connsiteX1" fmla="*/ 54000 w 54000"/>
              <a:gd name="connsiteY1" fmla="*/ 0 h 900000"/>
              <a:gd name="connsiteX2" fmla="*/ 54000 w 54000"/>
              <a:gd name="connsiteY2" fmla="*/ 900000 h 900000"/>
              <a:gd name="connsiteX3" fmla="*/ 0 w 54000"/>
              <a:gd name="connsiteY3" fmla="*/ 900000 h 900000"/>
            </a:gdLst>
            <a:ahLst/>
            <a:cxnLst>
              <a:cxn ang="0">
                <a:pos x="connsiteX0" y="connsiteY0"/>
              </a:cxn>
              <a:cxn ang="0">
                <a:pos x="connsiteX1" y="connsiteY1"/>
              </a:cxn>
              <a:cxn ang="0">
                <a:pos x="connsiteX2" y="connsiteY2"/>
              </a:cxn>
              <a:cxn ang="0">
                <a:pos x="connsiteX3" y="connsiteY3"/>
              </a:cxn>
            </a:cxnLst>
            <a:rect l="l" t="t" r="r" b="b"/>
            <a:pathLst>
              <a:path w="54000" h="900000">
                <a:moveTo>
                  <a:pt x="0" y="0"/>
                </a:moveTo>
                <a:lnTo>
                  <a:pt x="54000" y="0"/>
                </a:lnTo>
                <a:lnTo>
                  <a:pt x="54000" y="900000"/>
                </a:lnTo>
                <a:lnTo>
                  <a:pt x="0" y="900000"/>
                </a:lnTo>
                <a:close/>
              </a:path>
            </a:pathLst>
          </a:custGeom>
          <a:solidFill>
            <a:schemeClr val="accent2"/>
          </a:solidFill>
          <a:effectLst>
            <a:outerShdw blurRad="50800" dist="38100" dir="2700000" algn="tl" rotWithShape="0">
              <a:prstClr val="black">
                <a:alpha val="40000"/>
              </a:prstClr>
            </a:outerShdw>
          </a:effectLst>
        </p:spPr>
        <p:txBody>
          <a:bodyPr wrap="square">
            <a:noAutofit/>
          </a:bodyPr>
          <a:lstStyle>
            <a:lvl1pPr marL="0" indent="0">
              <a:buNone/>
              <a:defRPr sz="500">
                <a:solidFill>
                  <a:schemeClr val="bg1">
                    <a:alpha val="0"/>
                  </a:schemeClr>
                </a:solidFill>
              </a:defRPr>
            </a:lvl1pPr>
          </a:lstStyle>
          <a:p>
            <a:pPr lvl="0"/>
            <a:r>
              <a:rPr lang="nl-NL"/>
              <a:t>Klikken om de tekststijl van het model te bewerken</a:t>
            </a:r>
          </a:p>
        </p:txBody>
      </p:sp>
      <p:sp>
        <p:nvSpPr>
          <p:cNvPr id="74" name="!!TXT_nummer">
            <a:extLst>
              <a:ext uri="{FF2B5EF4-FFF2-40B4-BE49-F238E27FC236}">
                <a16:creationId xmlns:a16="http://schemas.microsoft.com/office/drawing/2014/main" id="{647F0766-326B-2555-C51C-AA44D2329AA2}"/>
              </a:ext>
            </a:extLst>
          </p:cNvPr>
          <p:cNvSpPr>
            <a:spLocks noGrp="1" noChangeAspect="1"/>
          </p:cNvSpPr>
          <p:nvPr>
            <p:ph type="body" sz="quarter" idx="15" hasCustomPrompt="1"/>
          </p:nvPr>
        </p:nvSpPr>
        <p:spPr>
          <a:xfrm>
            <a:off x="795947" y="2872712"/>
            <a:ext cx="432000" cy="432000"/>
          </a:xfrm>
          <a:solidFill>
            <a:schemeClr val="accent1"/>
          </a:solidFill>
        </p:spPr>
        <p:txBody>
          <a:bodyPr lIns="0" tIns="72000" rIns="0" bIns="0" anchor="ctr">
            <a:normAutofit/>
          </a:bodyPr>
          <a:lstStyle>
            <a:lvl1pPr marL="0" indent="0" algn="ctr">
              <a:buNone/>
              <a:defRPr sz="2000" b="1">
                <a:solidFill>
                  <a:schemeClr val="bg1"/>
                </a:solidFill>
                <a:latin typeface="+mj-lt"/>
              </a:defRPr>
            </a:lvl1pPr>
          </a:lstStyle>
          <a:p>
            <a:pPr lvl="0"/>
            <a:r>
              <a:rPr lang="en-GB"/>
              <a:t>NR</a:t>
            </a:r>
          </a:p>
        </p:txBody>
      </p:sp>
      <p:sp>
        <p:nvSpPr>
          <p:cNvPr id="65" name="!!VLAK_agenda wit">
            <a:extLst>
              <a:ext uri="{FF2B5EF4-FFF2-40B4-BE49-F238E27FC236}">
                <a16:creationId xmlns:a16="http://schemas.microsoft.com/office/drawing/2014/main" id="{EC068A77-4D91-CF2C-31C4-AD75CD836646}"/>
              </a:ext>
            </a:extLst>
          </p:cNvPr>
          <p:cNvSpPr>
            <a:spLocks noGrp="1"/>
          </p:cNvSpPr>
          <p:nvPr>
            <p:ph type="body" sz="quarter" idx="10" hasCustomPrompt="1"/>
          </p:nvPr>
        </p:nvSpPr>
        <p:spPr>
          <a:xfrm>
            <a:off x="636790" y="1514678"/>
            <a:ext cx="5040000" cy="900000"/>
          </a:xfrm>
          <a:solidFill>
            <a:schemeClr val="bg1"/>
          </a:solidFill>
          <a:effectLst>
            <a:outerShdw blurRad="50800" dist="38100" dir="2700000" algn="tl" rotWithShape="0">
              <a:prstClr val="black">
                <a:alpha val="40000"/>
              </a:prstClr>
            </a:outerShdw>
          </a:effectLst>
        </p:spPr>
        <p:txBody>
          <a:bodyPr lIns="900000" tIns="0" rIns="0" bIns="0" anchor="ctr">
            <a:normAutofit/>
          </a:bodyPr>
          <a:lstStyle>
            <a:lvl1pPr marL="0" indent="0">
              <a:buNone/>
              <a:defRPr sz="1800">
                <a:solidFill>
                  <a:schemeClr val="tx2"/>
                </a:solidFill>
              </a:defRPr>
            </a:lvl1pPr>
          </a:lstStyle>
          <a:p>
            <a:pPr lvl="0"/>
            <a:r>
              <a:rPr lang="en-GB"/>
              <a:t>Add  your subject here</a:t>
            </a:r>
          </a:p>
        </p:txBody>
      </p:sp>
      <p:sp>
        <p:nvSpPr>
          <p:cNvPr id="71" name="!!VLAK_agenda oranje">
            <a:extLst>
              <a:ext uri="{FF2B5EF4-FFF2-40B4-BE49-F238E27FC236}">
                <a16:creationId xmlns:a16="http://schemas.microsoft.com/office/drawing/2014/main" id="{DC7579C9-E860-E02F-2B8D-4F7C03649BF6}"/>
              </a:ext>
            </a:extLst>
          </p:cNvPr>
          <p:cNvSpPr>
            <a:spLocks noGrp="1"/>
          </p:cNvSpPr>
          <p:nvPr>
            <p:ph type="body" sz="quarter" idx="12"/>
          </p:nvPr>
        </p:nvSpPr>
        <p:spPr>
          <a:xfrm>
            <a:off x="5628991" y="1512727"/>
            <a:ext cx="54000" cy="907200"/>
          </a:xfrm>
          <a:custGeom>
            <a:avLst/>
            <a:gdLst>
              <a:gd name="connsiteX0" fmla="*/ 0 w 54000"/>
              <a:gd name="connsiteY0" fmla="*/ 0 h 900000"/>
              <a:gd name="connsiteX1" fmla="*/ 54000 w 54000"/>
              <a:gd name="connsiteY1" fmla="*/ 0 h 900000"/>
              <a:gd name="connsiteX2" fmla="*/ 54000 w 54000"/>
              <a:gd name="connsiteY2" fmla="*/ 900000 h 900000"/>
              <a:gd name="connsiteX3" fmla="*/ 0 w 54000"/>
              <a:gd name="connsiteY3" fmla="*/ 900000 h 900000"/>
            </a:gdLst>
            <a:ahLst/>
            <a:cxnLst>
              <a:cxn ang="0">
                <a:pos x="connsiteX0" y="connsiteY0"/>
              </a:cxn>
              <a:cxn ang="0">
                <a:pos x="connsiteX1" y="connsiteY1"/>
              </a:cxn>
              <a:cxn ang="0">
                <a:pos x="connsiteX2" y="connsiteY2"/>
              </a:cxn>
              <a:cxn ang="0">
                <a:pos x="connsiteX3" y="connsiteY3"/>
              </a:cxn>
            </a:cxnLst>
            <a:rect l="l" t="t" r="r" b="b"/>
            <a:pathLst>
              <a:path w="54000" h="900000">
                <a:moveTo>
                  <a:pt x="0" y="0"/>
                </a:moveTo>
                <a:lnTo>
                  <a:pt x="54000" y="0"/>
                </a:lnTo>
                <a:lnTo>
                  <a:pt x="54000" y="900000"/>
                </a:lnTo>
                <a:lnTo>
                  <a:pt x="0" y="900000"/>
                </a:lnTo>
                <a:close/>
              </a:path>
            </a:pathLst>
          </a:custGeom>
          <a:solidFill>
            <a:schemeClr val="accent2"/>
          </a:solidFill>
          <a:effectLst>
            <a:outerShdw blurRad="50800" dist="38100" dir="2700000" algn="tl" rotWithShape="0">
              <a:prstClr val="black">
                <a:alpha val="40000"/>
              </a:prstClr>
            </a:outerShdw>
          </a:effectLst>
        </p:spPr>
        <p:txBody>
          <a:bodyPr wrap="square">
            <a:noAutofit/>
          </a:bodyPr>
          <a:lstStyle>
            <a:lvl1pPr marL="0" indent="0">
              <a:buNone/>
              <a:defRPr sz="500">
                <a:solidFill>
                  <a:schemeClr val="bg1">
                    <a:alpha val="0"/>
                  </a:schemeClr>
                </a:solidFill>
              </a:defRPr>
            </a:lvl1pPr>
          </a:lstStyle>
          <a:p>
            <a:pPr lvl="0"/>
            <a:r>
              <a:rPr lang="nl-NL"/>
              <a:t>Klikken om de tekststijl van het model te bewerken</a:t>
            </a:r>
          </a:p>
        </p:txBody>
      </p:sp>
      <p:sp>
        <p:nvSpPr>
          <p:cNvPr id="68" name="!!TXT_nummer">
            <a:extLst>
              <a:ext uri="{FF2B5EF4-FFF2-40B4-BE49-F238E27FC236}">
                <a16:creationId xmlns:a16="http://schemas.microsoft.com/office/drawing/2014/main" id="{3ADCF88B-4AAF-4BC1-FB59-E67D118D68D5}"/>
              </a:ext>
            </a:extLst>
          </p:cNvPr>
          <p:cNvSpPr>
            <a:spLocks noGrp="1" noChangeAspect="1"/>
          </p:cNvSpPr>
          <p:nvPr>
            <p:ph type="body" sz="quarter" idx="11" hasCustomPrompt="1"/>
          </p:nvPr>
        </p:nvSpPr>
        <p:spPr>
          <a:xfrm>
            <a:off x="795947" y="1744090"/>
            <a:ext cx="432000" cy="432000"/>
          </a:xfrm>
          <a:solidFill>
            <a:schemeClr val="accent1"/>
          </a:solidFill>
        </p:spPr>
        <p:txBody>
          <a:bodyPr lIns="0" tIns="72000" rIns="0" bIns="0" anchor="ctr">
            <a:normAutofit/>
          </a:bodyPr>
          <a:lstStyle>
            <a:lvl1pPr marL="0" indent="0" algn="ctr">
              <a:buNone/>
              <a:defRPr sz="2000" b="1">
                <a:solidFill>
                  <a:schemeClr val="bg1"/>
                </a:solidFill>
                <a:latin typeface="+mj-lt"/>
              </a:defRPr>
            </a:lvl1pPr>
          </a:lstStyle>
          <a:p>
            <a:pPr lvl="0"/>
            <a:r>
              <a:rPr lang="en-GB"/>
              <a:t>NR</a:t>
            </a:r>
          </a:p>
        </p:txBody>
      </p:sp>
      <p:sp>
        <p:nvSpPr>
          <p:cNvPr id="9" name="!!TIT_agenda">
            <a:extLst>
              <a:ext uri="{FF2B5EF4-FFF2-40B4-BE49-F238E27FC236}">
                <a16:creationId xmlns:a16="http://schemas.microsoft.com/office/drawing/2014/main" id="{C6E4A4E0-ACB4-BB09-A026-FA1F936935BC}"/>
              </a:ext>
            </a:extLst>
          </p:cNvPr>
          <p:cNvSpPr txBox="1"/>
          <p:nvPr userDrawn="1"/>
        </p:nvSpPr>
        <p:spPr>
          <a:xfrm>
            <a:off x="548685" y="542024"/>
            <a:ext cx="5547315" cy="707886"/>
          </a:xfrm>
          <a:prstGeom prst="rect">
            <a:avLst/>
          </a:prstGeom>
          <a:noFill/>
        </p:spPr>
        <p:txBody>
          <a:bodyPr wrap="square" rtlCol="0">
            <a:spAutoFit/>
          </a:bodyPr>
          <a:lstStyle/>
          <a:p>
            <a:pPr marL="0" marR="0" lvl="0" indent="0" algn="l" defTabSz="914400" rtl="0" eaLnBrk="1" fontAlgn="auto" latinLnBrk="0" hangingPunct="1">
              <a:lnSpc>
                <a:spcPts val="4800"/>
              </a:lnSpc>
              <a:spcBef>
                <a:spcPts val="0"/>
              </a:spcBef>
              <a:spcAft>
                <a:spcPts val="0"/>
              </a:spcAft>
              <a:buClrTx/>
              <a:buSzTx/>
              <a:buFontTx/>
              <a:buNone/>
              <a:tabLst/>
              <a:defRPr/>
            </a:pPr>
            <a:r>
              <a:rPr kumimoji="0" lang="en-GB" sz="4400" b="1" i="0" u="none" strike="noStrike" kern="1200" cap="none" spc="0" normalizeH="0" baseline="0" noProof="0">
                <a:ln>
                  <a:noFill/>
                </a:ln>
                <a:solidFill>
                  <a:prstClr val="black"/>
                </a:solidFill>
                <a:effectLst/>
                <a:uLnTx/>
                <a:uFillTx/>
                <a:latin typeface="ITC Avant Garde Gothic" pitchFamily="50" charset="0"/>
                <a:ea typeface="+mn-ea"/>
                <a:cs typeface="+mn-cs"/>
              </a:rPr>
              <a:t>AGENDA</a:t>
            </a:r>
          </a:p>
        </p:txBody>
      </p:sp>
      <p:sp>
        <p:nvSpPr>
          <p:cNvPr id="2" name="Tijdelijke aanduiding voor datum 3">
            <a:extLst>
              <a:ext uri="{FF2B5EF4-FFF2-40B4-BE49-F238E27FC236}">
                <a16:creationId xmlns:a16="http://schemas.microsoft.com/office/drawing/2014/main" id="{F8676D08-E4F8-E440-C587-3998B2FCCA74}"/>
              </a:ext>
            </a:extLst>
          </p:cNvPr>
          <p:cNvSpPr>
            <a:spLocks noGrp="1"/>
          </p:cNvSpPr>
          <p:nvPr>
            <p:ph type="dt" sz="half" idx="2"/>
          </p:nvPr>
        </p:nvSpPr>
        <p:spPr>
          <a:xfrm>
            <a:off x="-231841" y="6307710"/>
            <a:ext cx="2743200" cy="365125"/>
          </a:xfrm>
          <a:prstGeom prst="rect">
            <a:avLst/>
          </a:prstGeom>
          <a:blipFill>
            <a:blip r:embed="rId2">
              <a:extLst>
                <a:ext uri="{96DAC541-7B7A-43D3-8B79-37D633B846F1}">
                  <asvg:svgBlip xmlns:asvg="http://schemas.microsoft.com/office/drawing/2016/SVG/main" r:embed="rId3"/>
                </a:ext>
              </a:extLst>
            </a:blip>
            <a:srcRect/>
            <a:stretch>
              <a:fillRect l="31216" r="31216"/>
            </a:stretch>
          </a:blipFill>
        </p:spPr>
        <p:txBody>
          <a:bodyPr vert="horz" lIns="91440" tIns="45720" rIns="91440" bIns="45720" rtlCol="0" anchor="ctr"/>
          <a:lstStyle>
            <a:lvl1pPr algn="l">
              <a:defRPr sz="500">
                <a:solidFill>
                  <a:schemeClr val="bg1">
                    <a:alpha val="0"/>
                  </a:schemeClr>
                </a:solidFill>
              </a:defRPr>
            </a:lvl1pPr>
          </a:lstStyle>
          <a:p>
            <a:fld id="{122A0081-1EA5-4D46-81C3-DED78F5F6EAD}" type="datetime1">
              <a:rPr lang="en-GB" smtClean="0"/>
              <a:t>19/10/2025</a:t>
            </a:fld>
            <a:endParaRPr lang="en-GB"/>
          </a:p>
        </p:txBody>
      </p:sp>
      <p:sp>
        <p:nvSpPr>
          <p:cNvPr id="11" name="Tijdelijke aanduiding voor voettekst 4">
            <a:extLst>
              <a:ext uri="{FF2B5EF4-FFF2-40B4-BE49-F238E27FC236}">
                <a16:creationId xmlns:a16="http://schemas.microsoft.com/office/drawing/2014/main" id="{54AC3A42-6D3F-3173-7D74-17289320AEF2}"/>
              </a:ext>
            </a:extLst>
          </p:cNvPr>
          <p:cNvSpPr>
            <a:spLocks noGrp="1"/>
          </p:cNvSpPr>
          <p:nvPr>
            <p:ph type="ftr" sz="quarter" idx="3"/>
          </p:nvPr>
        </p:nvSpPr>
        <p:spPr>
          <a:xfrm>
            <a:off x="6637433" y="6307710"/>
            <a:ext cx="4029024" cy="360000"/>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endParaRPr lang="en-GB"/>
          </a:p>
        </p:txBody>
      </p:sp>
      <p:sp>
        <p:nvSpPr>
          <p:cNvPr id="12" name="Tijdelijke aanduiding voor dianummer 5">
            <a:extLst>
              <a:ext uri="{FF2B5EF4-FFF2-40B4-BE49-F238E27FC236}">
                <a16:creationId xmlns:a16="http://schemas.microsoft.com/office/drawing/2014/main" id="{C8491EAD-9DB7-CE07-6E06-312E3C9272B3}"/>
              </a:ext>
            </a:extLst>
          </p:cNvPr>
          <p:cNvSpPr>
            <a:spLocks noGrp="1"/>
          </p:cNvSpPr>
          <p:nvPr>
            <p:ph type="sldNum" sz="quarter" idx="4"/>
          </p:nvPr>
        </p:nvSpPr>
        <p:spPr>
          <a:xfrm>
            <a:off x="11032276" y="6307710"/>
            <a:ext cx="540000" cy="360000"/>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endParaRPr lang="en-GB"/>
          </a:p>
        </p:txBody>
      </p:sp>
    </p:spTree>
    <p:extLst>
      <p:ext uri="{BB962C8B-B14F-4D97-AF65-F5344CB8AC3E}">
        <p14:creationId xmlns:p14="http://schemas.microsoft.com/office/powerpoint/2010/main" val="3580200612"/>
      </p:ext>
    </p:extLst>
  </p:cSld>
  <p:clrMapOvr>
    <a:masterClrMapping/>
  </p:clrMapOvr>
  <p:transition spd="med">
    <p:push dir="u"/>
  </p:transition>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_text slide + image">
    <p:spTree>
      <p:nvGrpSpPr>
        <p:cNvPr id="1" name=""/>
        <p:cNvGrpSpPr/>
        <p:nvPr/>
      </p:nvGrpSpPr>
      <p:grpSpPr>
        <a:xfrm>
          <a:off x="0" y="0"/>
          <a:ext cx="0" cy="0"/>
          <a:chOff x="0" y="0"/>
          <a:chExt cx="0" cy="0"/>
        </a:xfrm>
      </p:grpSpPr>
      <p:sp>
        <p:nvSpPr>
          <p:cNvPr id="35" name="!!VLAK_licht blauw">
            <a:extLst>
              <a:ext uri="{FF2B5EF4-FFF2-40B4-BE49-F238E27FC236}">
                <a16:creationId xmlns:a16="http://schemas.microsoft.com/office/drawing/2014/main" id="{DEDF8937-3A79-76B6-67FA-1B9CF7277B2A}"/>
              </a:ext>
            </a:extLst>
          </p:cNvPr>
          <p:cNvSpPr/>
          <p:nvPr userDrawn="1"/>
        </p:nvSpPr>
        <p:spPr>
          <a:xfrm>
            <a:off x="6134100" y="2225676"/>
            <a:ext cx="5794374" cy="39001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Roboto Light" pitchFamily="2" charset="0"/>
              <a:ea typeface="+mn-ea"/>
              <a:cs typeface="+mn-cs"/>
            </a:endParaRPr>
          </a:p>
        </p:txBody>
      </p:sp>
      <p:sp>
        <p:nvSpPr>
          <p:cNvPr id="56" name="!!AFB_">
            <a:extLst>
              <a:ext uri="{FF2B5EF4-FFF2-40B4-BE49-F238E27FC236}">
                <a16:creationId xmlns:a16="http://schemas.microsoft.com/office/drawing/2014/main" id="{0273AA5A-8E04-EA1C-280E-8CA21C994469}"/>
              </a:ext>
            </a:extLst>
          </p:cNvPr>
          <p:cNvSpPr>
            <a:spLocks noGrp="1"/>
          </p:cNvSpPr>
          <p:nvPr>
            <p:ph type="pic" sz="quarter" idx="10" hasCustomPrompt="1"/>
          </p:nvPr>
        </p:nvSpPr>
        <p:spPr>
          <a:xfrm>
            <a:off x="263526" y="633416"/>
            <a:ext cx="4932362" cy="5492441"/>
          </a:xfrm>
          <a:solidFill>
            <a:schemeClr val="bg1">
              <a:lumMod val="95000"/>
            </a:schemeClr>
          </a:solidFill>
        </p:spPr>
        <p:txBody>
          <a:bodyPr tIns="2160000">
            <a:normAutofit/>
          </a:bodyPr>
          <a:lstStyle>
            <a:lvl1pPr marL="0" indent="0" algn="ctr">
              <a:buNone/>
              <a:defRPr sz="1800">
                <a:solidFill>
                  <a:schemeClr val="tx2"/>
                </a:solidFill>
              </a:defRPr>
            </a:lvl1pPr>
          </a:lstStyle>
          <a:p>
            <a:r>
              <a:rPr lang="en-GB"/>
              <a:t>Click the icon to add an image</a:t>
            </a:r>
          </a:p>
        </p:txBody>
      </p:sp>
      <p:sp>
        <p:nvSpPr>
          <p:cNvPr id="32" name="!!VLAK_oranje tit">
            <a:extLst>
              <a:ext uri="{FF2B5EF4-FFF2-40B4-BE49-F238E27FC236}">
                <a16:creationId xmlns:a16="http://schemas.microsoft.com/office/drawing/2014/main" id="{08102D60-7B85-B520-CED9-F06C87DD42FA}"/>
              </a:ext>
            </a:extLst>
          </p:cNvPr>
          <p:cNvSpPr/>
          <p:nvPr userDrawn="1"/>
        </p:nvSpPr>
        <p:spPr>
          <a:xfrm rot="10800000">
            <a:off x="5561412" y="620717"/>
            <a:ext cx="361950" cy="887313"/>
          </a:xfrm>
          <a:prstGeom prst="triangle">
            <a:avLst>
              <a:gd name="adj" fmla="val 9967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Roboto Light" pitchFamily="2" charset="0"/>
              <a:ea typeface="+mn-ea"/>
              <a:cs typeface="+mn-cs"/>
            </a:endParaRPr>
          </a:p>
        </p:txBody>
      </p:sp>
      <p:sp>
        <p:nvSpPr>
          <p:cNvPr id="6" name="Tijdelijke aanduiding voor inhoud 5">
            <a:extLst>
              <a:ext uri="{FF2B5EF4-FFF2-40B4-BE49-F238E27FC236}">
                <a16:creationId xmlns:a16="http://schemas.microsoft.com/office/drawing/2014/main" id="{F6983303-626B-48E5-0505-EC231DB6D27B}"/>
              </a:ext>
            </a:extLst>
          </p:cNvPr>
          <p:cNvSpPr>
            <a:spLocks noGrp="1"/>
          </p:cNvSpPr>
          <p:nvPr>
            <p:ph sz="quarter" idx="11" hasCustomPrompt="1"/>
          </p:nvPr>
        </p:nvSpPr>
        <p:spPr>
          <a:xfrm>
            <a:off x="6134101" y="2225676"/>
            <a:ext cx="5794373" cy="3903662"/>
          </a:xfrm>
        </p:spPr>
        <p:txBody>
          <a:bodyPr tIns="180000" bIns="180000"/>
          <a:lstStyle>
            <a:lvl1pPr>
              <a:defRPr/>
            </a:lvl1pPr>
            <a:lvl2pPr>
              <a:defRPr/>
            </a:lvl2pPr>
            <a:lvl3pPr>
              <a:defRPr/>
            </a:lvl3pPr>
            <a:lvl4pPr>
              <a:defRPr/>
            </a:lvl4pPr>
            <a:lvl5pPr>
              <a:defRPr/>
            </a:lvl5pPr>
          </a:lstStyle>
          <a:p>
            <a:pPr lvl="0"/>
            <a:r>
              <a:rPr lang="en-GB"/>
              <a:t>Click to edit the text style of the model</a:t>
            </a:r>
          </a:p>
          <a:p>
            <a:pPr lvl="1"/>
            <a:r>
              <a:rPr lang="en-GB"/>
              <a:t>Second level</a:t>
            </a:r>
          </a:p>
          <a:p>
            <a:pPr lvl="2"/>
            <a:r>
              <a:rPr lang="en-GB"/>
              <a:t>Third level</a:t>
            </a:r>
          </a:p>
          <a:p>
            <a:pPr lvl="3"/>
            <a:r>
              <a:rPr lang="en-GB"/>
              <a:t>Fourth level</a:t>
            </a:r>
          </a:p>
          <a:p>
            <a:pPr lvl="4"/>
            <a:r>
              <a:rPr lang="en-GB"/>
              <a:t>Fifth level</a:t>
            </a:r>
          </a:p>
        </p:txBody>
      </p:sp>
      <p:sp>
        <p:nvSpPr>
          <p:cNvPr id="9" name="Tijdelijke aanduiding voor titel 1">
            <a:extLst>
              <a:ext uri="{FF2B5EF4-FFF2-40B4-BE49-F238E27FC236}">
                <a16:creationId xmlns:a16="http://schemas.microsoft.com/office/drawing/2014/main" id="{D7A0FAF3-4AA5-E374-0096-BE048A2ACF30}"/>
              </a:ext>
            </a:extLst>
          </p:cNvPr>
          <p:cNvSpPr>
            <a:spLocks noGrp="1"/>
          </p:cNvSpPr>
          <p:nvPr>
            <p:ph type="title" hasCustomPrompt="1"/>
          </p:nvPr>
        </p:nvSpPr>
        <p:spPr>
          <a:xfrm>
            <a:off x="5994400" y="530225"/>
            <a:ext cx="5934074" cy="1325563"/>
          </a:xfrm>
          <a:prstGeom prst="rect">
            <a:avLst/>
          </a:prstGeom>
        </p:spPr>
        <p:txBody>
          <a:bodyPr vert="horz" lIns="91440" tIns="45720" rIns="91440" bIns="45720" rtlCol="0" anchor="ctr">
            <a:normAutofit/>
          </a:bodyPr>
          <a:lstStyle>
            <a:lvl1pPr>
              <a:defRPr/>
            </a:lvl1pPr>
          </a:lstStyle>
          <a:p>
            <a:r>
              <a:rPr lang="en-GB"/>
              <a:t>CLICK TO </a:t>
            </a:r>
            <a:br>
              <a:rPr lang="en-GB"/>
            </a:br>
            <a:r>
              <a:rPr lang="en-GB"/>
              <a:t>EDIT STYLE</a:t>
            </a:r>
          </a:p>
        </p:txBody>
      </p:sp>
      <p:sp>
        <p:nvSpPr>
          <p:cNvPr id="3" name="Tijdelijke aanduiding voor datum 3">
            <a:extLst>
              <a:ext uri="{FF2B5EF4-FFF2-40B4-BE49-F238E27FC236}">
                <a16:creationId xmlns:a16="http://schemas.microsoft.com/office/drawing/2014/main" id="{AED245AE-6E73-A7B8-4CB8-AE4489DD5134}"/>
              </a:ext>
            </a:extLst>
          </p:cNvPr>
          <p:cNvSpPr>
            <a:spLocks noGrp="1"/>
          </p:cNvSpPr>
          <p:nvPr>
            <p:ph type="dt" sz="half" idx="2"/>
          </p:nvPr>
        </p:nvSpPr>
        <p:spPr>
          <a:xfrm>
            <a:off x="-231841" y="6307710"/>
            <a:ext cx="2743200" cy="365125"/>
          </a:xfrm>
          <a:prstGeom prst="rect">
            <a:avLst/>
          </a:prstGeom>
          <a:blipFill>
            <a:blip r:embed="rId2">
              <a:extLst>
                <a:ext uri="{96DAC541-7B7A-43D3-8B79-37D633B846F1}">
                  <asvg:svgBlip xmlns:asvg="http://schemas.microsoft.com/office/drawing/2016/SVG/main" r:embed="rId3"/>
                </a:ext>
              </a:extLst>
            </a:blip>
            <a:srcRect/>
            <a:stretch>
              <a:fillRect l="31216" r="31216"/>
            </a:stretch>
          </a:blipFill>
        </p:spPr>
        <p:txBody>
          <a:bodyPr vert="horz" lIns="91440" tIns="45720" rIns="91440" bIns="45720" rtlCol="0" anchor="ctr"/>
          <a:lstStyle>
            <a:lvl1pPr algn="l">
              <a:defRPr sz="500">
                <a:solidFill>
                  <a:schemeClr val="bg1">
                    <a:alpha val="0"/>
                  </a:schemeClr>
                </a:solidFill>
              </a:defRPr>
            </a:lvl1pPr>
          </a:lstStyle>
          <a:p>
            <a:fld id="{122A0081-1EA5-4D46-81C3-DED78F5F6EAD}" type="datetime1">
              <a:rPr lang="en-GB" smtClean="0"/>
              <a:t>19/10/2025</a:t>
            </a:fld>
            <a:endParaRPr lang="en-GB"/>
          </a:p>
        </p:txBody>
      </p:sp>
      <p:sp>
        <p:nvSpPr>
          <p:cNvPr id="4" name="Tijdelijke aanduiding voor voettekst 4">
            <a:extLst>
              <a:ext uri="{FF2B5EF4-FFF2-40B4-BE49-F238E27FC236}">
                <a16:creationId xmlns:a16="http://schemas.microsoft.com/office/drawing/2014/main" id="{AA1ABE66-3B2E-E8B9-DCAE-9B2B06FA5AEC}"/>
              </a:ext>
            </a:extLst>
          </p:cNvPr>
          <p:cNvSpPr>
            <a:spLocks noGrp="1"/>
          </p:cNvSpPr>
          <p:nvPr>
            <p:ph type="ftr" sz="quarter" idx="3"/>
          </p:nvPr>
        </p:nvSpPr>
        <p:spPr>
          <a:xfrm>
            <a:off x="6637433" y="6307710"/>
            <a:ext cx="4029024" cy="360000"/>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endParaRPr lang="en-GB"/>
          </a:p>
        </p:txBody>
      </p:sp>
      <p:sp>
        <p:nvSpPr>
          <p:cNvPr id="7" name="Tijdelijke aanduiding voor dianummer 5">
            <a:extLst>
              <a:ext uri="{FF2B5EF4-FFF2-40B4-BE49-F238E27FC236}">
                <a16:creationId xmlns:a16="http://schemas.microsoft.com/office/drawing/2014/main" id="{166D09FF-ECFE-B55E-0611-5DD32F15A745}"/>
              </a:ext>
            </a:extLst>
          </p:cNvPr>
          <p:cNvSpPr>
            <a:spLocks noGrp="1"/>
          </p:cNvSpPr>
          <p:nvPr>
            <p:ph type="sldNum" sz="quarter" idx="4"/>
          </p:nvPr>
        </p:nvSpPr>
        <p:spPr>
          <a:xfrm>
            <a:off x="11032276" y="6307710"/>
            <a:ext cx="540000" cy="360000"/>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endParaRPr lang="en-GB"/>
          </a:p>
        </p:txBody>
      </p:sp>
    </p:spTree>
    <p:extLst>
      <p:ext uri="{BB962C8B-B14F-4D97-AF65-F5344CB8AC3E}">
        <p14:creationId xmlns:p14="http://schemas.microsoft.com/office/powerpoint/2010/main" val="425919738"/>
      </p:ext>
    </p:extLst>
  </p:cSld>
  <p:clrMapOvr>
    <a:masterClrMapping/>
  </p:clrMapOvr>
  <p:transition spd="med">
    <p:wipe dir="r"/>
  </p:transition>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_content slide">
    <p:spTree>
      <p:nvGrpSpPr>
        <p:cNvPr id="1" name=""/>
        <p:cNvGrpSpPr/>
        <p:nvPr/>
      </p:nvGrpSpPr>
      <p:grpSpPr>
        <a:xfrm>
          <a:off x="0" y="0"/>
          <a:ext cx="0" cy="0"/>
          <a:chOff x="0" y="0"/>
          <a:chExt cx="0" cy="0"/>
        </a:xfrm>
      </p:grpSpPr>
      <p:sp>
        <p:nvSpPr>
          <p:cNvPr id="35" name="!!VLAK_licht blauw">
            <a:extLst>
              <a:ext uri="{FF2B5EF4-FFF2-40B4-BE49-F238E27FC236}">
                <a16:creationId xmlns:a16="http://schemas.microsoft.com/office/drawing/2014/main" id="{DEDF8937-3A79-76B6-67FA-1B9CF7277B2A}"/>
              </a:ext>
            </a:extLst>
          </p:cNvPr>
          <p:cNvSpPr/>
          <p:nvPr userDrawn="1"/>
        </p:nvSpPr>
        <p:spPr>
          <a:xfrm>
            <a:off x="635000" y="1785939"/>
            <a:ext cx="10933113" cy="430688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tIns="108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Roboto Light" pitchFamily="2" charset="0"/>
              <a:ea typeface="+mn-ea"/>
              <a:cs typeface="+mn-cs"/>
            </a:endParaRPr>
          </a:p>
        </p:txBody>
      </p:sp>
      <p:sp>
        <p:nvSpPr>
          <p:cNvPr id="2" name="!!VLAK_oranje tit">
            <a:extLst>
              <a:ext uri="{FF2B5EF4-FFF2-40B4-BE49-F238E27FC236}">
                <a16:creationId xmlns:a16="http://schemas.microsoft.com/office/drawing/2014/main" id="{97174ACE-CBB9-841E-2E2C-11D9F3297F5D}"/>
              </a:ext>
            </a:extLst>
          </p:cNvPr>
          <p:cNvSpPr/>
          <p:nvPr userDrawn="1"/>
        </p:nvSpPr>
        <p:spPr>
          <a:xfrm rot="10800000">
            <a:off x="0" y="617411"/>
            <a:ext cx="361950" cy="887313"/>
          </a:xfrm>
          <a:prstGeom prst="triangle">
            <a:avLst>
              <a:gd name="adj" fmla="val 9967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Roboto Light" pitchFamily="2" charset="0"/>
              <a:ea typeface="+mn-ea"/>
              <a:cs typeface="+mn-cs"/>
            </a:endParaRPr>
          </a:p>
        </p:txBody>
      </p:sp>
      <p:sp>
        <p:nvSpPr>
          <p:cNvPr id="6" name="Tijdelijke aanduiding voor inhoud 5">
            <a:extLst>
              <a:ext uri="{FF2B5EF4-FFF2-40B4-BE49-F238E27FC236}">
                <a16:creationId xmlns:a16="http://schemas.microsoft.com/office/drawing/2014/main" id="{08A21910-BC37-B014-472F-5A7B59D821A4}"/>
              </a:ext>
            </a:extLst>
          </p:cNvPr>
          <p:cNvSpPr>
            <a:spLocks noGrp="1"/>
          </p:cNvSpPr>
          <p:nvPr>
            <p:ph sz="quarter" idx="10" hasCustomPrompt="1"/>
          </p:nvPr>
        </p:nvSpPr>
        <p:spPr>
          <a:xfrm>
            <a:off x="635000" y="1785939"/>
            <a:ext cx="10933113" cy="4306886"/>
          </a:xfrm>
        </p:spPr>
        <p:txBody>
          <a:bodyPr tIns="180000" rIns="144000" bIns="180000"/>
          <a:lstStyle/>
          <a:p>
            <a:pPr lvl="0"/>
            <a:r>
              <a:rPr lang="en-GB"/>
              <a:t>Click to edit the text style of the model</a:t>
            </a:r>
          </a:p>
          <a:p>
            <a:pPr lvl="1"/>
            <a:r>
              <a:rPr lang="en-GB"/>
              <a:t>Second level</a:t>
            </a:r>
          </a:p>
          <a:p>
            <a:pPr lvl="2"/>
            <a:r>
              <a:rPr lang="en-GB"/>
              <a:t>Third level</a:t>
            </a:r>
          </a:p>
          <a:p>
            <a:pPr lvl="3"/>
            <a:r>
              <a:rPr lang="en-GB"/>
              <a:t>Fourth level</a:t>
            </a:r>
          </a:p>
          <a:p>
            <a:pPr lvl="4"/>
            <a:r>
              <a:rPr lang="en-GB"/>
              <a:t>Fifth level</a:t>
            </a:r>
          </a:p>
        </p:txBody>
      </p:sp>
      <p:sp>
        <p:nvSpPr>
          <p:cNvPr id="7" name="Tijdelijke aanduiding voor titel 1">
            <a:extLst>
              <a:ext uri="{FF2B5EF4-FFF2-40B4-BE49-F238E27FC236}">
                <a16:creationId xmlns:a16="http://schemas.microsoft.com/office/drawing/2014/main" id="{6ACB7826-3DA6-0B23-B91F-64ADFD75ECD4}"/>
              </a:ext>
            </a:extLst>
          </p:cNvPr>
          <p:cNvSpPr>
            <a:spLocks noGrp="1"/>
          </p:cNvSpPr>
          <p:nvPr>
            <p:ph type="title" hasCustomPrompt="1"/>
          </p:nvPr>
        </p:nvSpPr>
        <p:spPr>
          <a:xfrm>
            <a:off x="495299" y="225425"/>
            <a:ext cx="11072813" cy="1325563"/>
          </a:xfrm>
          <a:prstGeom prst="rect">
            <a:avLst/>
          </a:prstGeom>
        </p:spPr>
        <p:txBody>
          <a:bodyPr vert="horz" lIns="91440" tIns="45720" rIns="91440" bIns="45720" rtlCol="0" anchor="ctr">
            <a:normAutofit/>
          </a:bodyPr>
          <a:lstStyle>
            <a:lvl1pPr>
              <a:defRPr/>
            </a:lvl1pPr>
          </a:lstStyle>
          <a:p>
            <a:r>
              <a:rPr lang="en-GB"/>
              <a:t>CLICK TO EDIT STYLE</a:t>
            </a:r>
          </a:p>
        </p:txBody>
      </p:sp>
      <p:sp>
        <p:nvSpPr>
          <p:cNvPr id="5" name="Tijdelijke aanduiding voor datum 3">
            <a:extLst>
              <a:ext uri="{FF2B5EF4-FFF2-40B4-BE49-F238E27FC236}">
                <a16:creationId xmlns:a16="http://schemas.microsoft.com/office/drawing/2014/main" id="{241B9051-7D01-4A17-72ED-FEB96F27D51B}"/>
              </a:ext>
            </a:extLst>
          </p:cNvPr>
          <p:cNvSpPr>
            <a:spLocks noGrp="1"/>
          </p:cNvSpPr>
          <p:nvPr>
            <p:ph type="dt" sz="half" idx="2"/>
          </p:nvPr>
        </p:nvSpPr>
        <p:spPr>
          <a:xfrm>
            <a:off x="-231841" y="6307710"/>
            <a:ext cx="2743200" cy="365125"/>
          </a:xfrm>
          <a:prstGeom prst="rect">
            <a:avLst/>
          </a:prstGeom>
          <a:blipFill>
            <a:blip r:embed="rId2">
              <a:extLst>
                <a:ext uri="{96DAC541-7B7A-43D3-8B79-37D633B846F1}">
                  <asvg:svgBlip xmlns:asvg="http://schemas.microsoft.com/office/drawing/2016/SVG/main" r:embed="rId3"/>
                </a:ext>
              </a:extLst>
            </a:blip>
            <a:srcRect/>
            <a:stretch>
              <a:fillRect l="31216" r="31216"/>
            </a:stretch>
          </a:blipFill>
        </p:spPr>
        <p:txBody>
          <a:bodyPr vert="horz" lIns="91440" tIns="45720" rIns="91440" bIns="45720" rtlCol="0" anchor="ctr"/>
          <a:lstStyle>
            <a:lvl1pPr algn="l">
              <a:defRPr sz="500">
                <a:solidFill>
                  <a:schemeClr val="bg1">
                    <a:alpha val="0"/>
                  </a:schemeClr>
                </a:solidFill>
              </a:defRPr>
            </a:lvl1pPr>
          </a:lstStyle>
          <a:p>
            <a:fld id="{122A0081-1EA5-4D46-81C3-DED78F5F6EAD}" type="datetime1">
              <a:rPr lang="en-GB" smtClean="0"/>
              <a:t>19/10/2025</a:t>
            </a:fld>
            <a:endParaRPr lang="en-GB"/>
          </a:p>
        </p:txBody>
      </p:sp>
      <p:sp>
        <p:nvSpPr>
          <p:cNvPr id="8" name="Tijdelijke aanduiding voor voettekst 4">
            <a:extLst>
              <a:ext uri="{FF2B5EF4-FFF2-40B4-BE49-F238E27FC236}">
                <a16:creationId xmlns:a16="http://schemas.microsoft.com/office/drawing/2014/main" id="{B150D9F5-3A0C-3FB4-1201-92934E6E4ECD}"/>
              </a:ext>
            </a:extLst>
          </p:cNvPr>
          <p:cNvSpPr>
            <a:spLocks noGrp="1"/>
          </p:cNvSpPr>
          <p:nvPr>
            <p:ph type="ftr" sz="quarter" idx="3"/>
          </p:nvPr>
        </p:nvSpPr>
        <p:spPr>
          <a:xfrm>
            <a:off x="6637433" y="6307710"/>
            <a:ext cx="4029024" cy="360000"/>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endParaRPr lang="en-GB"/>
          </a:p>
        </p:txBody>
      </p:sp>
      <p:sp>
        <p:nvSpPr>
          <p:cNvPr id="11" name="Tijdelijke aanduiding voor dianummer 5">
            <a:extLst>
              <a:ext uri="{FF2B5EF4-FFF2-40B4-BE49-F238E27FC236}">
                <a16:creationId xmlns:a16="http://schemas.microsoft.com/office/drawing/2014/main" id="{46EE8F5D-4737-65B1-72D0-1E1A6D9F9553}"/>
              </a:ext>
            </a:extLst>
          </p:cNvPr>
          <p:cNvSpPr>
            <a:spLocks noGrp="1"/>
          </p:cNvSpPr>
          <p:nvPr>
            <p:ph type="sldNum" sz="quarter" idx="4"/>
          </p:nvPr>
        </p:nvSpPr>
        <p:spPr>
          <a:xfrm>
            <a:off x="11032276" y="6307710"/>
            <a:ext cx="540000" cy="360000"/>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endParaRPr lang="en-GB"/>
          </a:p>
        </p:txBody>
      </p:sp>
    </p:spTree>
    <p:extLst>
      <p:ext uri="{BB962C8B-B14F-4D97-AF65-F5344CB8AC3E}">
        <p14:creationId xmlns:p14="http://schemas.microsoft.com/office/powerpoint/2010/main" val="473724673"/>
      </p:ext>
    </p:extLst>
  </p:cSld>
  <p:clrMapOvr>
    <a:masterClrMapping/>
  </p:clrMapOvr>
  <p:transition spd="med">
    <p:fade/>
  </p:transition>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_text slide 2x">
    <p:spTree>
      <p:nvGrpSpPr>
        <p:cNvPr id="1" name=""/>
        <p:cNvGrpSpPr/>
        <p:nvPr/>
      </p:nvGrpSpPr>
      <p:grpSpPr>
        <a:xfrm>
          <a:off x="0" y="0"/>
          <a:ext cx="0" cy="0"/>
          <a:chOff x="0" y="0"/>
          <a:chExt cx="0" cy="0"/>
        </a:xfrm>
      </p:grpSpPr>
      <p:sp>
        <p:nvSpPr>
          <p:cNvPr id="12" name="!!VLAK_blauw">
            <a:extLst>
              <a:ext uri="{FF2B5EF4-FFF2-40B4-BE49-F238E27FC236}">
                <a16:creationId xmlns:a16="http://schemas.microsoft.com/office/drawing/2014/main" id="{A1A746CB-57DA-3F64-1681-A84530AA3C02}"/>
              </a:ext>
            </a:extLst>
          </p:cNvPr>
          <p:cNvSpPr/>
          <p:nvPr userDrawn="1"/>
        </p:nvSpPr>
        <p:spPr>
          <a:xfrm>
            <a:off x="7573280" y="-1"/>
            <a:ext cx="4625070" cy="6127753"/>
          </a:xfrm>
          <a:custGeom>
            <a:avLst/>
            <a:gdLst>
              <a:gd name="connsiteX0" fmla="*/ 0 w 4618720"/>
              <a:gd name="connsiteY0" fmla="*/ 0 h 6858003"/>
              <a:gd name="connsiteX1" fmla="*/ 4618720 w 4618720"/>
              <a:gd name="connsiteY1" fmla="*/ 0 h 6858003"/>
              <a:gd name="connsiteX2" fmla="*/ 4618720 w 4618720"/>
              <a:gd name="connsiteY2" fmla="*/ 6858003 h 6858003"/>
              <a:gd name="connsiteX3" fmla="*/ 2788516 w 4618720"/>
              <a:gd name="connsiteY3" fmla="*/ 6858003 h 6858003"/>
              <a:gd name="connsiteX4" fmla="*/ 0 w 4618720"/>
              <a:gd name="connsiteY4" fmla="*/ 0 h 6858003"/>
              <a:gd name="connsiteX0" fmla="*/ 0 w 4618720"/>
              <a:gd name="connsiteY0" fmla="*/ 0 h 6858003"/>
              <a:gd name="connsiteX1" fmla="*/ 4618720 w 4618720"/>
              <a:gd name="connsiteY1" fmla="*/ 0 h 6858003"/>
              <a:gd name="connsiteX2" fmla="*/ 4618720 w 4618720"/>
              <a:gd name="connsiteY2" fmla="*/ 6184903 h 6858003"/>
              <a:gd name="connsiteX3" fmla="*/ 2788516 w 4618720"/>
              <a:gd name="connsiteY3" fmla="*/ 6858003 h 6858003"/>
              <a:gd name="connsiteX4" fmla="*/ 0 w 4618720"/>
              <a:gd name="connsiteY4" fmla="*/ 0 h 6858003"/>
              <a:gd name="connsiteX0" fmla="*/ 0 w 4618720"/>
              <a:gd name="connsiteY0" fmla="*/ 0 h 6184903"/>
              <a:gd name="connsiteX1" fmla="*/ 4618720 w 4618720"/>
              <a:gd name="connsiteY1" fmla="*/ 0 h 6184903"/>
              <a:gd name="connsiteX2" fmla="*/ 4618720 w 4618720"/>
              <a:gd name="connsiteY2" fmla="*/ 6184903 h 6184903"/>
              <a:gd name="connsiteX3" fmla="*/ 2496416 w 4618720"/>
              <a:gd name="connsiteY3" fmla="*/ 6146803 h 6184903"/>
              <a:gd name="connsiteX4" fmla="*/ 0 w 4618720"/>
              <a:gd name="connsiteY4" fmla="*/ 0 h 6184903"/>
              <a:gd name="connsiteX0" fmla="*/ 0 w 4631420"/>
              <a:gd name="connsiteY0" fmla="*/ 0 h 6146803"/>
              <a:gd name="connsiteX1" fmla="*/ 4618720 w 4631420"/>
              <a:gd name="connsiteY1" fmla="*/ 0 h 6146803"/>
              <a:gd name="connsiteX2" fmla="*/ 4631420 w 4631420"/>
              <a:gd name="connsiteY2" fmla="*/ 6134103 h 6146803"/>
              <a:gd name="connsiteX3" fmla="*/ 2496416 w 4631420"/>
              <a:gd name="connsiteY3" fmla="*/ 6146803 h 6146803"/>
              <a:gd name="connsiteX4" fmla="*/ 0 w 4631420"/>
              <a:gd name="connsiteY4" fmla="*/ 0 h 6146803"/>
              <a:gd name="connsiteX0" fmla="*/ 0 w 4631420"/>
              <a:gd name="connsiteY0" fmla="*/ 0 h 6146803"/>
              <a:gd name="connsiteX1" fmla="*/ 4618720 w 4631420"/>
              <a:gd name="connsiteY1" fmla="*/ 0 h 6146803"/>
              <a:gd name="connsiteX2" fmla="*/ 4631420 w 4631420"/>
              <a:gd name="connsiteY2" fmla="*/ 6127753 h 6146803"/>
              <a:gd name="connsiteX3" fmla="*/ 2496416 w 4631420"/>
              <a:gd name="connsiteY3" fmla="*/ 6146803 h 6146803"/>
              <a:gd name="connsiteX4" fmla="*/ 0 w 4631420"/>
              <a:gd name="connsiteY4" fmla="*/ 0 h 6146803"/>
              <a:gd name="connsiteX0" fmla="*/ 0 w 4625070"/>
              <a:gd name="connsiteY0" fmla="*/ 0 h 6146803"/>
              <a:gd name="connsiteX1" fmla="*/ 4618720 w 4625070"/>
              <a:gd name="connsiteY1" fmla="*/ 0 h 6146803"/>
              <a:gd name="connsiteX2" fmla="*/ 4625070 w 4625070"/>
              <a:gd name="connsiteY2" fmla="*/ 6127753 h 6146803"/>
              <a:gd name="connsiteX3" fmla="*/ 2496416 w 4625070"/>
              <a:gd name="connsiteY3" fmla="*/ 6146803 h 6146803"/>
              <a:gd name="connsiteX4" fmla="*/ 0 w 4625070"/>
              <a:gd name="connsiteY4" fmla="*/ 0 h 6146803"/>
              <a:gd name="connsiteX0" fmla="*/ 0 w 4625070"/>
              <a:gd name="connsiteY0" fmla="*/ 0 h 6140453"/>
              <a:gd name="connsiteX1" fmla="*/ 4618720 w 4625070"/>
              <a:gd name="connsiteY1" fmla="*/ 0 h 6140453"/>
              <a:gd name="connsiteX2" fmla="*/ 4625070 w 4625070"/>
              <a:gd name="connsiteY2" fmla="*/ 6127753 h 6140453"/>
              <a:gd name="connsiteX3" fmla="*/ 2496416 w 4625070"/>
              <a:gd name="connsiteY3" fmla="*/ 6140453 h 6140453"/>
              <a:gd name="connsiteX4" fmla="*/ 0 w 4625070"/>
              <a:gd name="connsiteY4" fmla="*/ 0 h 6140453"/>
              <a:gd name="connsiteX0" fmla="*/ 0 w 4625070"/>
              <a:gd name="connsiteY0" fmla="*/ 0 h 6140453"/>
              <a:gd name="connsiteX1" fmla="*/ 4618720 w 4625070"/>
              <a:gd name="connsiteY1" fmla="*/ 0 h 6140453"/>
              <a:gd name="connsiteX2" fmla="*/ 4625070 w 4625070"/>
              <a:gd name="connsiteY2" fmla="*/ 6127753 h 6140453"/>
              <a:gd name="connsiteX3" fmla="*/ 2496416 w 4625070"/>
              <a:gd name="connsiteY3" fmla="*/ 6140453 h 6140453"/>
              <a:gd name="connsiteX4" fmla="*/ 0 w 4625070"/>
              <a:gd name="connsiteY4" fmla="*/ 0 h 6140453"/>
              <a:gd name="connsiteX0" fmla="*/ 0 w 4625070"/>
              <a:gd name="connsiteY0" fmla="*/ 0 h 6127753"/>
              <a:gd name="connsiteX1" fmla="*/ 4618720 w 4625070"/>
              <a:gd name="connsiteY1" fmla="*/ 0 h 6127753"/>
              <a:gd name="connsiteX2" fmla="*/ 4625070 w 4625070"/>
              <a:gd name="connsiteY2" fmla="*/ 6127753 h 6127753"/>
              <a:gd name="connsiteX3" fmla="*/ 2490066 w 4625070"/>
              <a:gd name="connsiteY3" fmla="*/ 6127753 h 6127753"/>
              <a:gd name="connsiteX4" fmla="*/ 0 w 4625070"/>
              <a:gd name="connsiteY4" fmla="*/ 0 h 6127753"/>
              <a:gd name="connsiteX0" fmla="*/ 0 w 4625070"/>
              <a:gd name="connsiteY0" fmla="*/ 0 h 6127753"/>
              <a:gd name="connsiteX1" fmla="*/ 4618720 w 4625070"/>
              <a:gd name="connsiteY1" fmla="*/ 0 h 6127753"/>
              <a:gd name="connsiteX2" fmla="*/ 4625070 w 4625070"/>
              <a:gd name="connsiteY2" fmla="*/ 6127753 h 6127753"/>
              <a:gd name="connsiteX3" fmla="*/ 2490066 w 4625070"/>
              <a:gd name="connsiteY3" fmla="*/ 6127753 h 6127753"/>
              <a:gd name="connsiteX4" fmla="*/ 0 w 4625070"/>
              <a:gd name="connsiteY4" fmla="*/ 0 h 61277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25070" h="6127753">
                <a:moveTo>
                  <a:pt x="0" y="0"/>
                </a:moveTo>
                <a:lnTo>
                  <a:pt x="4618720" y="0"/>
                </a:lnTo>
                <a:cubicBezTo>
                  <a:pt x="4622953" y="2044701"/>
                  <a:pt x="4620837" y="4083052"/>
                  <a:pt x="4625070" y="6127753"/>
                </a:cubicBezTo>
                <a:lnTo>
                  <a:pt x="2490066" y="612775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5" name="!!VLAK_licht blauw">
            <a:extLst>
              <a:ext uri="{FF2B5EF4-FFF2-40B4-BE49-F238E27FC236}">
                <a16:creationId xmlns:a16="http://schemas.microsoft.com/office/drawing/2014/main" id="{DEDF8937-3A79-76B6-67FA-1B9CF7277B2A}"/>
              </a:ext>
            </a:extLst>
          </p:cNvPr>
          <p:cNvSpPr/>
          <p:nvPr userDrawn="1"/>
        </p:nvSpPr>
        <p:spPr>
          <a:xfrm>
            <a:off x="636188" y="2024063"/>
            <a:ext cx="5794374" cy="410179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Roboto Light" pitchFamily="2" charset="0"/>
              <a:ea typeface="+mn-ea"/>
              <a:cs typeface="+mn-cs"/>
            </a:endParaRPr>
          </a:p>
        </p:txBody>
      </p:sp>
      <p:sp>
        <p:nvSpPr>
          <p:cNvPr id="32" name="!!VLAK_oranje tit">
            <a:extLst>
              <a:ext uri="{FF2B5EF4-FFF2-40B4-BE49-F238E27FC236}">
                <a16:creationId xmlns:a16="http://schemas.microsoft.com/office/drawing/2014/main" id="{08102D60-7B85-B520-CED9-F06C87DD42FA}"/>
              </a:ext>
            </a:extLst>
          </p:cNvPr>
          <p:cNvSpPr/>
          <p:nvPr userDrawn="1"/>
        </p:nvSpPr>
        <p:spPr>
          <a:xfrm rot="10800000">
            <a:off x="0" y="620717"/>
            <a:ext cx="361950" cy="887313"/>
          </a:xfrm>
          <a:prstGeom prst="triangle">
            <a:avLst>
              <a:gd name="adj" fmla="val 9967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Roboto Light" pitchFamily="2" charset="0"/>
              <a:ea typeface="+mn-ea"/>
              <a:cs typeface="+mn-cs"/>
            </a:endParaRPr>
          </a:p>
        </p:txBody>
      </p:sp>
      <p:sp>
        <p:nvSpPr>
          <p:cNvPr id="3" name="!!VLAK_licht blauw">
            <a:extLst>
              <a:ext uri="{FF2B5EF4-FFF2-40B4-BE49-F238E27FC236}">
                <a16:creationId xmlns:a16="http://schemas.microsoft.com/office/drawing/2014/main" id="{E0C79CB0-5032-A906-94EF-E059106C3C8F}"/>
              </a:ext>
            </a:extLst>
          </p:cNvPr>
          <p:cNvSpPr/>
          <p:nvPr userDrawn="1"/>
        </p:nvSpPr>
        <p:spPr>
          <a:xfrm>
            <a:off x="6816724" y="2024062"/>
            <a:ext cx="4751389" cy="41036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Roboto Light" pitchFamily="2" charset="0"/>
              <a:ea typeface="+mn-ea"/>
              <a:cs typeface="+mn-cs"/>
            </a:endParaRPr>
          </a:p>
        </p:txBody>
      </p:sp>
      <p:sp>
        <p:nvSpPr>
          <p:cNvPr id="11" name="Tijdelijke aanduiding voor titel 1">
            <a:extLst>
              <a:ext uri="{FF2B5EF4-FFF2-40B4-BE49-F238E27FC236}">
                <a16:creationId xmlns:a16="http://schemas.microsoft.com/office/drawing/2014/main" id="{55C80F1A-52DB-5CCA-FC04-849269305F38}"/>
              </a:ext>
            </a:extLst>
          </p:cNvPr>
          <p:cNvSpPr>
            <a:spLocks noGrp="1"/>
          </p:cNvSpPr>
          <p:nvPr>
            <p:ph type="title" hasCustomPrompt="1"/>
          </p:nvPr>
        </p:nvSpPr>
        <p:spPr>
          <a:xfrm>
            <a:off x="495301" y="530225"/>
            <a:ext cx="7077980" cy="1325563"/>
          </a:xfrm>
          <a:prstGeom prst="rect">
            <a:avLst/>
          </a:prstGeom>
        </p:spPr>
        <p:txBody>
          <a:bodyPr vert="horz" lIns="91440" tIns="45720" rIns="91440" bIns="45720" rtlCol="0" anchor="ctr">
            <a:normAutofit/>
          </a:bodyPr>
          <a:lstStyle>
            <a:lvl1pPr>
              <a:defRPr/>
            </a:lvl1pPr>
          </a:lstStyle>
          <a:p>
            <a:r>
              <a:rPr lang="en-GB"/>
              <a:t>CLICK TO EDIT STYLE</a:t>
            </a:r>
          </a:p>
        </p:txBody>
      </p:sp>
      <p:sp>
        <p:nvSpPr>
          <p:cNvPr id="7" name="Tijdelijke aanduiding voor datum 3">
            <a:extLst>
              <a:ext uri="{FF2B5EF4-FFF2-40B4-BE49-F238E27FC236}">
                <a16:creationId xmlns:a16="http://schemas.microsoft.com/office/drawing/2014/main" id="{C5FA980C-C5E1-5D38-B77D-B17B13F62D1D}"/>
              </a:ext>
            </a:extLst>
          </p:cNvPr>
          <p:cNvSpPr>
            <a:spLocks noGrp="1"/>
          </p:cNvSpPr>
          <p:nvPr>
            <p:ph type="dt" sz="half" idx="2"/>
          </p:nvPr>
        </p:nvSpPr>
        <p:spPr>
          <a:xfrm>
            <a:off x="-231841" y="6307710"/>
            <a:ext cx="2743200" cy="365125"/>
          </a:xfrm>
          <a:prstGeom prst="rect">
            <a:avLst/>
          </a:prstGeom>
          <a:blipFill>
            <a:blip r:embed="rId2">
              <a:extLst>
                <a:ext uri="{96DAC541-7B7A-43D3-8B79-37D633B846F1}">
                  <asvg:svgBlip xmlns:asvg="http://schemas.microsoft.com/office/drawing/2016/SVG/main" r:embed="rId3"/>
                </a:ext>
              </a:extLst>
            </a:blip>
            <a:srcRect/>
            <a:stretch>
              <a:fillRect l="31216" r="31216"/>
            </a:stretch>
          </a:blipFill>
        </p:spPr>
        <p:txBody>
          <a:bodyPr vert="horz" lIns="91440" tIns="45720" rIns="91440" bIns="45720" rtlCol="0" anchor="ctr"/>
          <a:lstStyle>
            <a:lvl1pPr algn="l">
              <a:defRPr sz="500">
                <a:solidFill>
                  <a:schemeClr val="bg1">
                    <a:alpha val="0"/>
                  </a:schemeClr>
                </a:solidFill>
              </a:defRPr>
            </a:lvl1pPr>
          </a:lstStyle>
          <a:p>
            <a:fld id="{122A0081-1EA5-4D46-81C3-DED78F5F6EAD}" type="datetime1">
              <a:rPr lang="en-GB" smtClean="0"/>
              <a:t>19/10/2025</a:t>
            </a:fld>
            <a:endParaRPr lang="en-GB"/>
          </a:p>
        </p:txBody>
      </p:sp>
      <p:sp>
        <p:nvSpPr>
          <p:cNvPr id="8" name="Tijdelijke aanduiding voor voettekst 4">
            <a:extLst>
              <a:ext uri="{FF2B5EF4-FFF2-40B4-BE49-F238E27FC236}">
                <a16:creationId xmlns:a16="http://schemas.microsoft.com/office/drawing/2014/main" id="{72D0DBB3-B581-5E70-30C0-FF4BA4C4856D}"/>
              </a:ext>
            </a:extLst>
          </p:cNvPr>
          <p:cNvSpPr>
            <a:spLocks noGrp="1"/>
          </p:cNvSpPr>
          <p:nvPr>
            <p:ph type="ftr" sz="quarter" idx="3"/>
          </p:nvPr>
        </p:nvSpPr>
        <p:spPr>
          <a:xfrm>
            <a:off x="6637433" y="6307710"/>
            <a:ext cx="4029024" cy="360000"/>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endParaRPr lang="en-GB"/>
          </a:p>
        </p:txBody>
      </p:sp>
      <p:sp>
        <p:nvSpPr>
          <p:cNvPr id="9" name="Tijdelijke aanduiding voor dianummer 5">
            <a:extLst>
              <a:ext uri="{FF2B5EF4-FFF2-40B4-BE49-F238E27FC236}">
                <a16:creationId xmlns:a16="http://schemas.microsoft.com/office/drawing/2014/main" id="{0589112F-5CA1-48E2-BD4D-8A53649E0B9D}"/>
              </a:ext>
            </a:extLst>
          </p:cNvPr>
          <p:cNvSpPr>
            <a:spLocks noGrp="1"/>
          </p:cNvSpPr>
          <p:nvPr>
            <p:ph type="sldNum" sz="quarter" idx="4"/>
          </p:nvPr>
        </p:nvSpPr>
        <p:spPr>
          <a:xfrm>
            <a:off x="11032276" y="6307710"/>
            <a:ext cx="540000" cy="360000"/>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endParaRPr lang="en-GB"/>
          </a:p>
        </p:txBody>
      </p:sp>
      <p:sp>
        <p:nvSpPr>
          <p:cNvPr id="13" name="Tijdelijke aanduiding voor inhoud 5">
            <a:extLst>
              <a:ext uri="{FF2B5EF4-FFF2-40B4-BE49-F238E27FC236}">
                <a16:creationId xmlns:a16="http://schemas.microsoft.com/office/drawing/2014/main" id="{2F6263AE-FB40-C528-67AA-D7DE26699A00}"/>
              </a:ext>
            </a:extLst>
          </p:cNvPr>
          <p:cNvSpPr>
            <a:spLocks noGrp="1"/>
          </p:cNvSpPr>
          <p:nvPr>
            <p:ph sz="quarter" idx="12" hasCustomPrompt="1"/>
          </p:nvPr>
        </p:nvSpPr>
        <p:spPr>
          <a:xfrm>
            <a:off x="6816726" y="2024062"/>
            <a:ext cx="4751388" cy="4103690"/>
          </a:xfrm>
        </p:spPr>
        <p:txBody>
          <a:bodyPr tIns="180000" bIns="180000"/>
          <a:lstStyle/>
          <a:p>
            <a:pPr lvl="0"/>
            <a:r>
              <a:rPr lang="en-GB"/>
              <a:t>Click to edit the text style of the model</a:t>
            </a:r>
          </a:p>
          <a:p>
            <a:pPr lvl="1"/>
            <a:r>
              <a:rPr lang="en-GB"/>
              <a:t>Second level</a:t>
            </a:r>
          </a:p>
          <a:p>
            <a:pPr lvl="2"/>
            <a:r>
              <a:rPr lang="en-GB"/>
              <a:t>Third level</a:t>
            </a:r>
          </a:p>
          <a:p>
            <a:pPr lvl="3"/>
            <a:r>
              <a:rPr lang="en-GB"/>
              <a:t>Fourth level</a:t>
            </a:r>
          </a:p>
          <a:p>
            <a:pPr lvl="4"/>
            <a:r>
              <a:rPr lang="en-GB"/>
              <a:t>Fifth level</a:t>
            </a:r>
          </a:p>
        </p:txBody>
      </p:sp>
      <p:sp>
        <p:nvSpPr>
          <p:cNvPr id="14" name="Tijdelijke aanduiding voor inhoud 5">
            <a:extLst>
              <a:ext uri="{FF2B5EF4-FFF2-40B4-BE49-F238E27FC236}">
                <a16:creationId xmlns:a16="http://schemas.microsoft.com/office/drawing/2014/main" id="{A243D93F-A7A2-8BBF-3BFB-290476F9AE88}"/>
              </a:ext>
            </a:extLst>
          </p:cNvPr>
          <p:cNvSpPr>
            <a:spLocks noGrp="1"/>
          </p:cNvSpPr>
          <p:nvPr>
            <p:ph sz="quarter" idx="11" hasCustomPrompt="1"/>
          </p:nvPr>
        </p:nvSpPr>
        <p:spPr>
          <a:xfrm>
            <a:off x="636189" y="2024064"/>
            <a:ext cx="5794373" cy="4101792"/>
          </a:xfrm>
        </p:spPr>
        <p:txBody>
          <a:bodyPr tIns="180000" bIns="180000"/>
          <a:lstStyle/>
          <a:p>
            <a:pPr lvl="0"/>
            <a:r>
              <a:rPr lang="en-GB"/>
              <a:t>Click to edit the text style of the model</a:t>
            </a:r>
          </a:p>
          <a:p>
            <a:pPr lvl="1"/>
            <a:r>
              <a:rPr lang="en-GB"/>
              <a:t>Second level</a:t>
            </a:r>
          </a:p>
          <a:p>
            <a:pPr lvl="2"/>
            <a:r>
              <a:rPr lang="en-GB"/>
              <a:t>Third level</a:t>
            </a:r>
          </a:p>
          <a:p>
            <a:pPr lvl="3"/>
            <a:r>
              <a:rPr lang="en-GB"/>
              <a:t>Fourth level</a:t>
            </a:r>
          </a:p>
          <a:p>
            <a:pPr lvl="4"/>
            <a:r>
              <a:rPr lang="en-GB"/>
              <a:t>Fifth level</a:t>
            </a:r>
          </a:p>
          <a:p>
            <a:pPr lvl="4"/>
            <a:r>
              <a:rPr lang="en-GB" err="1"/>
              <a:t>Vijfde</a:t>
            </a:r>
            <a:r>
              <a:rPr lang="en-GB"/>
              <a:t> </a:t>
            </a:r>
            <a:r>
              <a:rPr lang="en-GB" err="1"/>
              <a:t>niveau</a:t>
            </a:r>
            <a:endParaRPr lang="en-GB"/>
          </a:p>
        </p:txBody>
      </p:sp>
    </p:spTree>
    <p:extLst>
      <p:ext uri="{BB962C8B-B14F-4D97-AF65-F5344CB8AC3E}">
        <p14:creationId xmlns:p14="http://schemas.microsoft.com/office/powerpoint/2010/main" val="3221008230"/>
      </p:ext>
    </p:extLst>
  </p:cSld>
  <p:clrMapOvr>
    <a:masterClrMapping/>
  </p:clrMapOvr>
  <p:transition spd="med">
    <p:wipe dir="r"/>
  </p:transition>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_enumeration">
    <p:spTree>
      <p:nvGrpSpPr>
        <p:cNvPr id="1" name=""/>
        <p:cNvGrpSpPr/>
        <p:nvPr/>
      </p:nvGrpSpPr>
      <p:grpSpPr>
        <a:xfrm>
          <a:off x="0" y="0"/>
          <a:ext cx="0" cy="0"/>
          <a:chOff x="0" y="0"/>
          <a:chExt cx="0" cy="0"/>
        </a:xfrm>
      </p:grpSpPr>
      <p:sp>
        <p:nvSpPr>
          <p:cNvPr id="50" name="!!AFB_">
            <a:extLst>
              <a:ext uri="{FF2B5EF4-FFF2-40B4-BE49-F238E27FC236}">
                <a16:creationId xmlns:a16="http://schemas.microsoft.com/office/drawing/2014/main" id="{A7624D81-4CF7-D0B8-C555-7D23A95E27DD}"/>
              </a:ext>
            </a:extLst>
          </p:cNvPr>
          <p:cNvSpPr>
            <a:spLocks noGrp="1"/>
          </p:cNvSpPr>
          <p:nvPr>
            <p:ph type="pic" sz="quarter" idx="14" hasCustomPrompt="1"/>
          </p:nvPr>
        </p:nvSpPr>
        <p:spPr>
          <a:xfrm>
            <a:off x="7106875" y="620713"/>
            <a:ext cx="4680000" cy="5089673"/>
          </a:xfrm>
          <a:solidFill>
            <a:schemeClr val="bg1">
              <a:lumMod val="95000"/>
            </a:schemeClr>
          </a:solidFill>
        </p:spPr>
        <p:txBody>
          <a:bodyPr tIns="1800000">
            <a:normAutofit/>
          </a:bodyPr>
          <a:lstStyle>
            <a:lvl1pPr marL="0" indent="0" algn="ctr">
              <a:buNone/>
              <a:defRPr sz="1800">
                <a:solidFill>
                  <a:schemeClr val="tx2"/>
                </a:solidFill>
              </a:defRPr>
            </a:lvl1pPr>
          </a:lstStyle>
          <a:p>
            <a:r>
              <a:rPr lang="en-GB"/>
              <a:t>Click the icon to add an image</a:t>
            </a:r>
          </a:p>
        </p:txBody>
      </p:sp>
      <p:sp>
        <p:nvSpPr>
          <p:cNvPr id="59" name="!!VLAK_text">
            <a:extLst>
              <a:ext uri="{FF2B5EF4-FFF2-40B4-BE49-F238E27FC236}">
                <a16:creationId xmlns:a16="http://schemas.microsoft.com/office/drawing/2014/main" id="{BC4CDCF5-6D63-CDFC-0F4D-E8FB3EE7EC7F}"/>
              </a:ext>
            </a:extLst>
          </p:cNvPr>
          <p:cNvSpPr>
            <a:spLocks noGrp="1"/>
          </p:cNvSpPr>
          <p:nvPr>
            <p:ph type="body" sz="quarter" idx="22" hasCustomPrompt="1"/>
          </p:nvPr>
        </p:nvSpPr>
        <p:spPr>
          <a:xfrm>
            <a:off x="630253" y="4990386"/>
            <a:ext cx="6120000" cy="720000"/>
          </a:xfrm>
          <a:solidFill>
            <a:schemeClr val="bg1"/>
          </a:solidFill>
          <a:effectLst>
            <a:outerShdw blurRad="50800" dist="38100" dir="2700000" algn="tl" rotWithShape="0">
              <a:prstClr val="black">
                <a:alpha val="40000"/>
              </a:prstClr>
            </a:outerShdw>
          </a:effectLst>
        </p:spPr>
        <p:txBody>
          <a:bodyPr lIns="720000" tIns="108000" rIns="0" bIns="0" anchor="t">
            <a:normAutofit/>
          </a:bodyPr>
          <a:lstStyle>
            <a:lvl1pPr marL="0" indent="0">
              <a:buNone/>
              <a:defRPr sz="2000">
                <a:solidFill>
                  <a:schemeClr val="tx1"/>
                </a:solidFill>
              </a:defRPr>
            </a:lvl1pPr>
          </a:lstStyle>
          <a:p>
            <a:pPr lvl="0"/>
            <a:r>
              <a:rPr lang="en-GB"/>
              <a:t>Click to edit the text style of the model</a:t>
            </a:r>
          </a:p>
        </p:txBody>
      </p:sp>
      <p:sp>
        <p:nvSpPr>
          <p:cNvPr id="60" name="!!VLAK_oranje tekst">
            <a:extLst>
              <a:ext uri="{FF2B5EF4-FFF2-40B4-BE49-F238E27FC236}">
                <a16:creationId xmlns:a16="http://schemas.microsoft.com/office/drawing/2014/main" id="{BEAF1DE2-0326-2904-803A-0AD74217A9C8}"/>
              </a:ext>
            </a:extLst>
          </p:cNvPr>
          <p:cNvSpPr>
            <a:spLocks noGrp="1"/>
          </p:cNvSpPr>
          <p:nvPr>
            <p:ph type="body" sz="quarter" idx="23"/>
          </p:nvPr>
        </p:nvSpPr>
        <p:spPr>
          <a:xfrm>
            <a:off x="6715839" y="4990386"/>
            <a:ext cx="36000" cy="720000"/>
          </a:xfrm>
          <a:custGeom>
            <a:avLst/>
            <a:gdLst>
              <a:gd name="connsiteX0" fmla="*/ 0 w 54000"/>
              <a:gd name="connsiteY0" fmla="*/ 0 h 900000"/>
              <a:gd name="connsiteX1" fmla="*/ 54000 w 54000"/>
              <a:gd name="connsiteY1" fmla="*/ 0 h 900000"/>
              <a:gd name="connsiteX2" fmla="*/ 54000 w 54000"/>
              <a:gd name="connsiteY2" fmla="*/ 900000 h 900000"/>
              <a:gd name="connsiteX3" fmla="*/ 0 w 54000"/>
              <a:gd name="connsiteY3" fmla="*/ 900000 h 900000"/>
            </a:gdLst>
            <a:ahLst/>
            <a:cxnLst>
              <a:cxn ang="0">
                <a:pos x="connsiteX0" y="connsiteY0"/>
              </a:cxn>
              <a:cxn ang="0">
                <a:pos x="connsiteX1" y="connsiteY1"/>
              </a:cxn>
              <a:cxn ang="0">
                <a:pos x="connsiteX2" y="connsiteY2"/>
              </a:cxn>
              <a:cxn ang="0">
                <a:pos x="connsiteX3" y="connsiteY3"/>
              </a:cxn>
            </a:cxnLst>
            <a:rect l="l" t="t" r="r" b="b"/>
            <a:pathLst>
              <a:path w="54000" h="900000">
                <a:moveTo>
                  <a:pt x="0" y="0"/>
                </a:moveTo>
                <a:lnTo>
                  <a:pt x="54000" y="0"/>
                </a:lnTo>
                <a:lnTo>
                  <a:pt x="54000" y="900000"/>
                </a:lnTo>
                <a:lnTo>
                  <a:pt x="0" y="900000"/>
                </a:lnTo>
                <a:close/>
              </a:path>
            </a:pathLst>
          </a:custGeom>
          <a:solidFill>
            <a:schemeClr val="accent2"/>
          </a:solidFill>
          <a:effectLst>
            <a:outerShdw blurRad="50800" dist="38100" dir="2700000" algn="tl" rotWithShape="0">
              <a:prstClr val="black">
                <a:alpha val="40000"/>
              </a:prstClr>
            </a:outerShdw>
          </a:effectLst>
        </p:spPr>
        <p:txBody>
          <a:bodyPr wrap="square">
            <a:noAutofit/>
          </a:bodyPr>
          <a:lstStyle>
            <a:lvl1pPr marL="0" indent="0">
              <a:buNone/>
              <a:defRPr sz="500">
                <a:solidFill>
                  <a:schemeClr val="bg1">
                    <a:alpha val="0"/>
                  </a:schemeClr>
                </a:solidFill>
              </a:defRPr>
            </a:lvl1pPr>
          </a:lstStyle>
          <a:p>
            <a:pPr lvl="0"/>
            <a:r>
              <a:rPr lang="nl-NL"/>
              <a:t>Klikken om de tekststijl van het model te bewerken</a:t>
            </a:r>
          </a:p>
        </p:txBody>
      </p:sp>
      <p:sp>
        <p:nvSpPr>
          <p:cNvPr id="61" name="!!VLAK_oranje klein">
            <a:extLst>
              <a:ext uri="{FF2B5EF4-FFF2-40B4-BE49-F238E27FC236}">
                <a16:creationId xmlns:a16="http://schemas.microsoft.com/office/drawing/2014/main" id="{6225743D-F7AA-70DE-35D3-EE6A2038711C}"/>
              </a:ext>
            </a:extLst>
          </p:cNvPr>
          <p:cNvSpPr>
            <a:spLocks noGrp="1"/>
          </p:cNvSpPr>
          <p:nvPr>
            <p:ph type="body" sz="quarter" idx="24"/>
          </p:nvPr>
        </p:nvSpPr>
        <p:spPr>
          <a:xfrm>
            <a:off x="978935" y="5122761"/>
            <a:ext cx="180000" cy="468000"/>
          </a:xfrm>
          <a:blipFill>
            <a:blip r:embed="rId2">
              <a:extLst>
                <a:ext uri="{96DAC541-7B7A-43D3-8B79-37D633B846F1}">
                  <asvg:svgBlip xmlns:asvg="http://schemas.microsoft.com/office/drawing/2016/SVG/main" r:embed="rId3"/>
                </a:ext>
              </a:extLst>
            </a:blip>
            <a:stretch>
              <a:fillRect t="3070" b="3070"/>
            </a:stretch>
          </a:blipFill>
        </p:spPr>
        <p:txBody>
          <a:bodyPr>
            <a:normAutofit/>
          </a:bodyPr>
          <a:lstStyle>
            <a:lvl1pPr marL="0" indent="0">
              <a:buNone/>
              <a:defRPr sz="500">
                <a:solidFill>
                  <a:schemeClr val="bg1">
                    <a:alpha val="0"/>
                  </a:schemeClr>
                </a:solidFill>
              </a:defRPr>
            </a:lvl1pPr>
          </a:lstStyle>
          <a:p>
            <a:pPr lvl="0"/>
            <a:r>
              <a:rPr lang="nl-NL"/>
              <a:t>Klikken om de tekststijl van het model te bewerken</a:t>
            </a:r>
          </a:p>
        </p:txBody>
      </p:sp>
      <p:sp>
        <p:nvSpPr>
          <p:cNvPr id="56" name="!!VLAK_text">
            <a:extLst>
              <a:ext uri="{FF2B5EF4-FFF2-40B4-BE49-F238E27FC236}">
                <a16:creationId xmlns:a16="http://schemas.microsoft.com/office/drawing/2014/main" id="{42998348-65D5-C026-663D-6EE062459FB4}"/>
              </a:ext>
            </a:extLst>
          </p:cNvPr>
          <p:cNvSpPr>
            <a:spLocks noGrp="1"/>
          </p:cNvSpPr>
          <p:nvPr>
            <p:ph type="body" sz="quarter" idx="19" hasCustomPrompt="1"/>
          </p:nvPr>
        </p:nvSpPr>
        <p:spPr>
          <a:xfrm>
            <a:off x="630253" y="4095467"/>
            <a:ext cx="6120000" cy="720000"/>
          </a:xfrm>
          <a:solidFill>
            <a:schemeClr val="bg1"/>
          </a:solidFill>
          <a:effectLst>
            <a:outerShdw blurRad="50800" dist="38100" dir="2700000" algn="tl" rotWithShape="0">
              <a:prstClr val="black">
                <a:alpha val="40000"/>
              </a:prstClr>
            </a:outerShdw>
          </a:effectLst>
        </p:spPr>
        <p:txBody>
          <a:bodyPr lIns="720000" tIns="108000" rIns="0" bIns="0" anchor="t">
            <a:normAutofit/>
          </a:bodyPr>
          <a:lstStyle>
            <a:lvl1pPr marL="0" indent="0">
              <a:buNone/>
              <a:defRPr sz="2000">
                <a:solidFill>
                  <a:schemeClr val="tx1"/>
                </a:solidFill>
              </a:defRPr>
            </a:lvl1pPr>
          </a:lstStyle>
          <a:p>
            <a:pPr lvl="0"/>
            <a:r>
              <a:rPr lang="en-GB"/>
              <a:t>Click to edit the text style of the model</a:t>
            </a:r>
          </a:p>
        </p:txBody>
      </p:sp>
      <p:sp>
        <p:nvSpPr>
          <p:cNvPr id="57" name="!!VLAK_oranje tekst">
            <a:extLst>
              <a:ext uri="{FF2B5EF4-FFF2-40B4-BE49-F238E27FC236}">
                <a16:creationId xmlns:a16="http://schemas.microsoft.com/office/drawing/2014/main" id="{1F69142C-C756-9EF3-B004-DE8055F5BC99}"/>
              </a:ext>
            </a:extLst>
          </p:cNvPr>
          <p:cNvSpPr>
            <a:spLocks noGrp="1"/>
          </p:cNvSpPr>
          <p:nvPr>
            <p:ph type="body" sz="quarter" idx="20"/>
          </p:nvPr>
        </p:nvSpPr>
        <p:spPr>
          <a:xfrm>
            <a:off x="6715839" y="4095467"/>
            <a:ext cx="36000" cy="720000"/>
          </a:xfrm>
          <a:custGeom>
            <a:avLst/>
            <a:gdLst>
              <a:gd name="connsiteX0" fmla="*/ 0 w 54000"/>
              <a:gd name="connsiteY0" fmla="*/ 0 h 900000"/>
              <a:gd name="connsiteX1" fmla="*/ 54000 w 54000"/>
              <a:gd name="connsiteY1" fmla="*/ 0 h 900000"/>
              <a:gd name="connsiteX2" fmla="*/ 54000 w 54000"/>
              <a:gd name="connsiteY2" fmla="*/ 900000 h 900000"/>
              <a:gd name="connsiteX3" fmla="*/ 0 w 54000"/>
              <a:gd name="connsiteY3" fmla="*/ 900000 h 900000"/>
            </a:gdLst>
            <a:ahLst/>
            <a:cxnLst>
              <a:cxn ang="0">
                <a:pos x="connsiteX0" y="connsiteY0"/>
              </a:cxn>
              <a:cxn ang="0">
                <a:pos x="connsiteX1" y="connsiteY1"/>
              </a:cxn>
              <a:cxn ang="0">
                <a:pos x="connsiteX2" y="connsiteY2"/>
              </a:cxn>
              <a:cxn ang="0">
                <a:pos x="connsiteX3" y="connsiteY3"/>
              </a:cxn>
            </a:cxnLst>
            <a:rect l="l" t="t" r="r" b="b"/>
            <a:pathLst>
              <a:path w="54000" h="900000">
                <a:moveTo>
                  <a:pt x="0" y="0"/>
                </a:moveTo>
                <a:lnTo>
                  <a:pt x="54000" y="0"/>
                </a:lnTo>
                <a:lnTo>
                  <a:pt x="54000" y="900000"/>
                </a:lnTo>
                <a:lnTo>
                  <a:pt x="0" y="900000"/>
                </a:lnTo>
                <a:close/>
              </a:path>
            </a:pathLst>
          </a:custGeom>
          <a:solidFill>
            <a:schemeClr val="accent2"/>
          </a:solidFill>
          <a:effectLst>
            <a:outerShdw blurRad="50800" dist="38100" dir="2700000" algn="tl" rotWithShape="0">
              <a:prstClr val="black">
                <a:alpha val="40000"/>
              </a:prstClr>
            </a:outerShdw>
          </a:effectLst>
        </p:spPr>
        <p:txBody>
          <a:bodyPr wrap="square">
            <a:noAutofit/>
          </a:bodyPr>
          <a:lstStyle>
            <a:lvl1pPr marL="0" indent="0">
              <a:buNone/>
              <a:defRPr sz="500">
                <a:solidFill>
                  <a:schemeClr val="bg1">
                    <a:alpha val="0"/>
                  </a:schemeClr>
                </a:solidFill>
              </a:defRPr>
            </a:lvl1pPr>
          </a:lstStyle>
          <a:p>
            <a:pPr lvl="0"/>
            <a:r>
              <a:rPr lang="nl-NL"/>
              <a:t>Klikken om de tekststijl van het model te bewerken</a:t>
            </a:r>
          </a:p>
        </p:txBody>
      </p:sp>
      <p:sp>
        <p:nvSpPr>
          <p:cNvPr id="58" name="!!VLAK_oranje klein">
            <a:extLst>
              <a:ext uri="{FF2B5EF4-FFF2-40B4-BE49-F238E27FC236}">
                <a16:creationId xmlns:a16="http://schemas.microsoft.com/office/drawing/2014/main" id="{8283550E-A73F-DF9C-C2C6-7B7B956ADC65}"/>
              </a:ext>
            </a:extLst>
          </p:cNvPr>
          <p:cNvSpPr>
            <a:spLocks noGrp="1"/>
          </p:cNvSpPr>
          <p:nvPr>
            <p:ph type="body" sz="quarter" idx="21"/>
          </p:nvPr>
        </p:nvSpPr>
        <p:spPr>
          <a:xfrm>
            <a:off x="978935" y="4227842"/>
            <a:ext cx="180000" cy="468000"/>
          </a:xfrm>
          <a:blipFill>
            <a:blip r:embed="rId2">
              <a:extLst>
                <a:ext uri="{96DAC541-7B7A-43D3-8B79-37D633B846F1}">
                  <asvg:svgBlip xmlns:asvg="http://schemas.microsoft.com/office/drawing/2016/SVG/main" r:embed="rId3"/>
                </a:ext>
              </a:extLst>
            </a:blip>
            <a:stretch>
              <a:fillRect t="3070" b="3070"/>
            </a:stretch>
          </a:blipFill>
        </p:spPr>
        <p:txBody>
          <a:bodyPr>
            <a:normAutofit/>
          </a:bodyPr>
          <a:lstStyle>
            <a:lvl1pPr marL="0" indent="0">
              <a:buNone/>
              <a:defRPr sz="500">
                <a:solidFill>
                  <a:schemeClr val="bg1">
                    <a:alpha val="0"/>
                  </a:schemeClr>
                </a:solidFill>
              </a:defRPr>
            </a:lvl1pPr>
          </a:lstStyle>
          <a:p>
            <a:pPr lvl="0"/>
            <a:r>
              <a:rPr lang="nl-NL"/>
              <a:t>Klikken om de tekststijl van het model te bewerken</a:t>
            </a:r>
          </a:p>
        </p:txBody>
      </p:sp>
      <p:sp>
        <p:nvSpPr>
          <p:cNvPr id="53" name="!!VLAK_text">
            <a:extLst>
              <a:ext uri="{FF2B5EF4-FFF2-40B4-BE49-F238E27FC236}">
                <a16:creationId xmlns:a16="http://schemas.microsoft.com/office/drawing/2014/main" id="{7CBA9DE5-DA2D-AA1B-2276-57D41AB0154A}"/>
              </a:ext>
            </a:extLst>
          </p:cNvPr>
          <p:cNvSpPr>
            <a:spLocks noGrp="1"/>
          </p:cNvSpPr>
          <p:nvPr>
            <p:ph type="body" sz="quarter" idx="16" hasCustomPrompt="1"/>
          </p:nvPr>
        </p:nvSpPr>
        <p:spPr>
          <a:xfrm>
            <a:off x="630253" y="3160282"/>
            <a:ext cx="6120000" cy="720000"/>
          </a:xfrm>
          <a:solidFill>
            <a:schemeClr val="bg1"/>
          </a:solidFill>
          <a:effectLst>
            <a:outerShdw blurRad="50800" dist="38100" dir="2700000" algn="tl" rotWithShape="0">
              <a:prstClr val="black">
                <a:alpha val="40000"/>
              </a:prstClr>
            </a:outerShdw>
          </a:effectLst>
        </p:spPr>
        <p:txBody>
          <a:bodyPr lIns="720000" tIns="108000" rIns="0" bIns="0" anchor="t">
            <a:normAutofit/>
          </a:bodyPr>
          <a:lstStyle>
            <a:lvl1pPr marL="0" indent="0">
              <a:buNone/>
              <a:defRPr sz="2000">
                <a:solidFill>
                  <a:schemeClr val="tx1"/>
                </a:solidFill>
              </a:defRPr>
            </a:lvl1pPr>
          </a:lstStyle>
          <a:p>
            <a:pPr lvl="0"/>
            <a:r>
              <a:rPr lang="en-GB"/>
              <a:t>Click to edit the text style of the model</a:t>
            </a:r>
          </a:p>
        </p:txBody>
      </p:sp>
      <p:sp>
        <p:nvSpPr>
          <p:cNvPr id="54" name="!!VLAK_oranje tekst">
            <a:extLst>
              <a:ext uri="{FF2B5EF4-FFF2-40B4-BE49-F238E27FC236}">
                <a16:creationId xmlns:a16="http://schemas.microsoft.com/office/drawing/2014/main" id="{E4E933E0-27A4-0655-9E72-5C36E04D7A02}"/>
              </a:ext>
            </a:extLst>
          </p:cNvPr>
          <p:cNvSpPr>
            <a:spLocks noGrp="1"/>
          </p:cNvSpPr>
          <p:nvPr>
            <p:ph type="body" sz="quarter" idx="17"/>
          </p:nvPr>
        </p:nvSpPr>
        <p:spPr>
          <a:xfrm>
            <a:off x="6715839" y="3160282"/>
            <a:ext cx="36000" cy="720000"/>
          </a:xfrm>
          <a:custGeom>
            <a:avLst/>
            <a:gdLst>
              <a:gd name="connsiteX0" fmla="*/ 0 w 54000"/>
              <a:gd name="connsiteY0" fmla="*/ 0 h 900000"/>
              <a:gd name="connsiteX1" fmla="*/ 54000 w 54000"/>
              <a:gd name="connsiteY1" fmla="*/ 0 h 900000"/>
              <a:gd name="connsiteX2" fmla="*/ 54000 w 54000"/>
              <a:gd name="connsiteY2" fmla="*/ 900000 h 900000"/>
              <a:gd name="connsiteX3" fmla="*/ 0 w 54000"/>
              <a:gd name="connsiteY3" fmla="*/ 900000 h 900000"/>
            </a:gdLst>
            <a:ahLst/>
            <a:cxnLst>
              <a:cxn ang="0">
                <a:pos x="connsiteX0" y="connsiteY0"/>
              </a:cxn>
              <a:cxn ang="0">
                <a:pos x="connsiteX1" y="connsiteY1"/>
              </a:cxn>
              <a:cxn ang="0">
                <a:pos x="connsiteX2" y="connsiteY2"/>
              </a:cxn>
              <a:cxn ang="0">
                <a:pos x="connsiteX3" y="connsiteY3"/>
              </a:cxn>
            </a:cxnLst>
            <a:rect l="l" t="t" r="r" b="b"/>
            <a:pathLst>
              <a:path w="54000" h="900000">
                <a:moveTo>
                  <a:pt x="0" y="0"/>
                </a:moveTo>
                <a:lnTo>
                  <a:pt x="54000" y="0"/>
                </a:lnTo>
                <a:lnTo>
                  <a:pt x="54000" y="900000"/>
                </a:lnTo>
                <a:lnTo>
                  <a:pt x="0" y="900000"/>
                </a:lnTo>
                <a:close/>
              </a:path>
            </a:pathLst>
          </a:custGeom>
          <a:solidFill>
            <a:schemeClr val="accent2"/>
          </a:solidFill>
          <a:effectLst>
            <a:outerShdw blurRad="50800" dist="38100" dir="2700000" algn="tl" rotWithShape="0">
              <a:prstClr val="black">
                <a:alpha val="40000"/>
              </a:prstClr>
            </a:outerShdw>
          </a:effectLst>
        </p:spPr>
        <p:txBody>
          <a:bodyPr wrap="square">
            <a:noAutofit/>
          </a:bodyPr>
          <a:lstStyle>
            <a:lvl1pPr marL="0" indent="0">
              <a:buNone/>
              <a:defRPr sz="500">
                <a:solidFill>
                  <a:schemeClr val="bg1">
                    <a:alpha val="0"/>
                  </a:schemeClr>
                </a:solidFill>
              </a:defRPr>
            </a:lvl1pPr>
          </a:lstStyle>
          <a:p>
            <a:pPr lvl="0"/>
            <a:r>
              <a:rPr lang="nl-NL"/>
              <a:t>Klikken om de tekststijl van het model te bewerken</a:t>
            </a:r>
          </a:p>
        </p:txBody>
      </p:sp>
      <p:sp>
        <p:nvSpPr>
          <p:cNvPr id="55" name="!!VLAK_oranje klein">
            <a:extLst>
              <a:ext uri="{FF2B5EF4-FFF2-40B4-BE49-F238E27FC236}">
                <a16:creationId xmlns:a16="http://schemas.microsoft.com/office/drawing/2014/main" id="{94AF29FC-7D0A-9293-E1F1-194EB8517722}"/>
              </a:ext>
            </a:extLst>
          </p:cNvPr>
          <p:cNvSpPr>
            <a:spLocks noGrp="1"/>
          </p:cNvSpPr>
          <p:nvPr>
            <p:ph type="body" sz="quarter" idx="18"/>
          </p:nvPr>
        </p:nvSpPr>
        <p:spPr>
          <a:xfrm>
            <a:off x="978935" y="3292657"/>
            <a:ext cx="180000" cy="468000"/>
          </a:xfrm>
          <a:blipFill>
            <a:blip r:embed="rId2">
              <a:extLst>
                <a:ext uri="{96DAC541-7B7A-43D3-8B79-37D633B846F1}">
                  <asvg:svgBlip xmlns:asvg="http://schemas.microsoft.com/office/drawing/2016/SVG/main" r:embed="rId3"/>
                </a:ext>
              </a:extLst>
            </a:blip>
            <a:stretch>
              <a:fillRect t="3070" b="3070"/>
            </a:stretch>
          </a:blipFill>
        </p:spPr>
        <p:txBody>
          <a:bodyPr>
            <a:normAutofit/>
          </a:bodyPr>
          <a:lstStyle>
            <a:lvl1pPr marL="0" indent="0">
              <a:buNone/>
              <a:defRPr sz="500">
                <a:solidFill>
                  <a:schemeClr val="bg1">
                    <a:alpha val="0"/>
                  </a:schemeClr>
                </a:solidFill>
              </a:defRPr>
            </a:lvl1pPr>
          </a:lstStyle>
          <a:p>
            <a:pPr lvl="0"/>
            <a:r>
              <a:rPr lang="nl-NL"/>
              <a:t>Klikken om de tekststijl van het model te bewerken</a:t>
            </a:r>
          </a:p>
        </p:txBody>
      </p:sp>
      <p:sp>
        <p:nvSpPr>
          <p:cNvPr id="44" name="!!VLAK_text">
            <a:extLst>
              <a:ext uri="{FF2B5EF4-FFF2-40B4-BE49-F238E27FC236}">
                <a16:creationId xmlns:a16="http://schemas.microsoft.com/office/drawing/2014/main" id="{89E26D75-5F0D-942C-A9BF-8F08C986D826}"/>
              </a:ext>
            </a:extLst>
          </p:cNvPr>
          <p:cNvSpPr>
            <a:spLocks noGrp="1"/>
          </p:cNvSpPr>
          <p:nvPr>
            <p:ph type="body" sz="quarter" idx="10" hasCustomPrompt="1"/>
          </p:nvPr>
        </p:nvSpPr>
        <p:spPr>
          <a:xfrm>
            <a:off x="630253" y="2239963"/>
            <a:ext cx="6120000" cy="720000"/>
          </a:xfrm>
          <a:solidFill>
            <a:schemeClr val="bg1"/>
          </a:solidFill>
          <a:effectLst>
            <a:outerShdw blurRad="50800" dist="38100" dir="2700000" algn="tl" rotWithShape="0">
              <a:prstClr val="black">
                <a:alpha val="40000"/>
              </a:prstClr>
            </a:outerShdw>
          </a:effectLst>
        </p:spPr>
        <p:txBody>
          <a:bodyPr lIns="720000" tIns="108000" rIns="0" bIns="0" anchor="t">
            <a:normAutofit/>
          </a:bodyPr>
          <a:lstStyle>
            <a:lvl1pPr marL="0" indent="0">
              <a:buNone/>
              <a:defRPr sz="2000">
                <a:solidFill>
                  <a:schemeClr val="tx1"/>
                </a:solidFill>
              </a:defRPr>
            </a:lvl1pPr>
          </a:lstStyle>
          <a:p>
            <a:pPr lvl="0"/>
            <a:r>
              <a:rPr lang="en-GB"/>
              <a:t>Click to edit the text style of the model</a:t>
            </a:r>
          </a:p>
        </p:txBody>
      </p:sp>
      <p:sp>
        <p:nvSpPr>
          <p:cNvPr id="45" name="!!VLAK_oranje tekst">
            <a:extLst>
              <a:ext uri="{FF2B5EF4-FFF2-40B4-BE49-F238E27FC236}">
                <a16:creationId xmlns:a16="http://schemas.microsoft.com/office/drawing/2014/main" id="{44BF4289-0573-BD4D-F25F-5B63D537BF5D}"/>
              </a:ext>
            </a:extLst>
          </p:cNvPr>
          <p:cNvSpPr>
            <a:spLocks noGrp="1"/>
          </p:cNvSpPr>
          <p:nvPr>
            <p:ph type="body" sz="quarter" idx="12"/>
          </p:nvPr>
        </p:nvSpPr>
        <p:spPr>
          <a:xfrm>
            <a:off x="6715839" y="2239963"/>
            <a:ext cx="36000" cy="720000"/>
          </a:xfrm>
          <a:custGeom>
            <a:avLst/>
            <a:gdLst>
              <a:gd name="connsiteX0" fmla="*/ 0 w 54000"/>
              <a:gd name="connsiteY0" fmla="*/ 0 h 900000"/>
              <a:gd name="connsiteX1" fmla="*/ 54000 w 54000"/>
              <a:gd name="connsiteY1" fmla="*/ 0 h 900000"/>
              <a:gd name="connsiteX2" fmla="*/ 54000 w 54000"/>
              <a:gd name="connsiteY2" fmla="*/ 900000 h 900000"/>
              <a:gd name="connsiteX3" fmla="*/ 0 w 54000"/>
              <a:gd name="connsiteY3" fmla="*/ 900000 h 900000"/>
            </a:gdLst>
            <a:ahLst/>
            <a:cxnLst>
              <a:cxn ang="0">
                <a:pos x="connsiteX0" y="connsiteY0"/>
              </a:cxn>
              <a:cxn ang="0">
                <a:pos x="connsiteX1" y="connsiteY1"/>
              </a:cxn>
              <a:cxn ang="0">
                <a:pos x="connsiteX2" y="connsiteY2"/>
              </a:cxn>
              <a:cxn ang="0">
                <a:pos x="connsiteX3" y="connsiteY3"/>
              </a:cxn>
            </a:cxnLst>
            <a:rect l="l" t="t" r="r" b="b"/>
            <a:pathLst>
              <a:path w="54000" h="900000">
                <a:moveTo>
                  <a:pt x="0" y="0"/>
                </a:moveTo>
                <a:lnTo>
                  <a:pt x="54000" y="0"/>
                </a:lnTo>
                <a:lnTo>
                  <a:pt x="54000" y="900000"/>
                </a:lnTo>
                <a:lnTo>
                  <a:pt x="0" y="900000"/>
                </a:lnTo>
                <a:close/>
              </a:path>
            </a:pathLst>
          </a:custGeom>
          <a:solidFill>
            <a:schemeClr val="accent2"/>
          </a:solidFill>
          <a:effectLst>
            <a:outerShdw blurRad="50800" dist="38100" dir="2700000" algn="tl" rotWithShape="0">
              <a:prstClr val="black">
                <a:alpha val="40000"/>
              </a:prstClr>
            </a:outerShdw>
          </a:effectLst>
        </p:spPr>
        <p:txBody>
          <a:bodyPr wrap="square">
            <a:noAutofit/>
          </a:bodyPr>
          <a:lstStyle>
            <a:lvl1pPr marL="0" indent="0">
              <a:buNone/>
              <a:defRPr sz="500">
                <a:solidFill>
                  <a:schemeClr val="bg1">
                    <a:alpha val="0"/>
                  </a:schemeClr>
                </a:solidFill>
              </a:defRPr>
            </a:lvl1pPr>
          </a:lstStyle>
          <a:p>
            <a:pPr lvl="0"/>
            <a:r>
              <a:rPr lang="nl-NL"/>
              <a:t>Klikken om de tekststijl van het model te bewerken</a:t>
            </a:r>
          </a:p>
        </p:txBody>
      </p:sp>
      <p:sp>
        <p:nvSpPr>
          <p:cNvPr id="52" name="!!VLAK_oranje klein">
            <a:extLst>
              <a:ext uri="{FF2B5EF4-FFF2-40B4-BE49-F238E27FC236}">
                <a16:creationId xmlns:a16="http://schemas.microsoft.com/office/drawing/2014/main" id="{C25E91CB-1D6A-4783-3B04-74B6C4F032EF}"/>
              </a:ext>
            </a:extLst>
          </p:cNvPr>
          <p:cNvSpPr>
            <a:spLocks noGrp="1"/>
          </p:cNvSpPr>
          <p:nvPr>
            <p:ph type="body" sz="quarter" idx="15"/>
          </p:nvPr>
        </p:nvSpPr>
        <p:spPr>
          <a:xfrm>
            <a:off x="978935" y="2372338"/>
            <a:ext cx="180000" cy="468000"/>
          </a:xfrm>
          <a:blipFill>
            <a:blip r:embed="rId2">
              <a:extLst>
                <a:ext uri="{96DAC541-7B7A-43D3-8B79-37D633B846F1}">
                  <asvg:svgBlip xmlns:asvg="http://schemas.microsoft.com/office/drawing/2016/SVG/main" r:embed="rId3"/>
                </a:ext>
              </a:extLst>
            </a:blip>
            <a:stretch>
              <a:fillRect t="3070" b="3070"/>
            </a:stretch>
          </a:blipFill>
        </p:spPr>
        <p:txBody>
          <a:bodyPr>
            <a:normAutofit/>
          </a:bodyPr>
          <a:lstStyle>
            <a:lvl1pPr marL="0" indent="0">
              <a:buNone/>
              <a:defRPr sz="500">
                <a:solidFill>
                  <a:schemeClr val="bg1">
                    <a:alpha val="0"/>
                  </a:schemeClr>
                </a:solidFill>
              </a:defRPr>
            </a:lvl1pPr>
          </a:lstStyle>
          <a:p>
            <a:pPr lvl="0"/>
            <a:r>
              <a:rPr lang="nl-NL"/>
              <a:t>Klikken om de tekststijl van het model te bewerken</a:t>
            </a:r>
          </a:p>
        </p:txBody>
      </p:sp>
      <p:sp>
        <p:nvSpPr>
          <p:cNvPr id="42" name="!!VLAK_oranje tit">
            <a:extLst>
              <a:ext uri="{FF2B5EF4-FFF2-40B4-BE49-F238E27FC236}">
                <a16:creationId xmlns:a16="http://schemas.microsoft.com/office/drawing/2014/main" id="{26A1E7FF-DA42-F282-2ECD-3E2808B98033}"/>
              </a:ext>
            </a:extLst>
          </p:cNvPr>
          <p:cNvSpPr/>
          <p:nvPr userDrawn="1"/>
        </p:nvSpPr>
        <p:spPr>
          <a:xfrm rot="10800000">
            <a:off x="0" y="617411"/>
            <a:ext cx="361950" cy="887313"/>
          </a:xfrm>
          <a:prstGeom prst="triangle">
            <a:avLst>
              <a:gd name="adj" fmla="val 9967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Roboto Light" pitchFamily="2" charset="0"/>
              <a:ea typeface="+mn-ea"/>
              <a:cs typeface="+mn-cs"/>
            </a:endParaRPr>
          </a:p>
        </p:txBody>
      </p:sp>
      <p:sp>
        <p:nvSpPr>
          <p:cNvPr id="4" name="Tijdelijke aanduiding voor titel 1">
            <a:extLst>
              <a:ext uri="{FF2B5EF4-FFF2-40B4-BE49-F238E27FC236}">
                <a16:creationId xmlns:a16="http://schemas.microsoft.com/office/drawing/2014/main" id="{6003B3EE-1E75-67C1-FE48-9CF1487FCC49}"/>
              </a:ext>
            </a:extLst>
          </p:cNvPr>
          <p:cNvSpPr>
            <a:spLocks noGrp="1"/>
          </p:cNvSpPr>
          <p:nvPr>
            <p:ph type="title" hasCustomPrompt="1"/>
          </p:nvPr>
        </p:nvSpPr>
        <p:spPr>
          <a:xfrm>
            <a:off x="495299" y="530225"/>
            <a:ext cx="6254954" cy="1325563"/>
          </a:xfrm>
          <a:prstGeom prst="rect">
            <a:avLst/>
          </a:prstGeom>
        </p:spPr>
        <p:txBody>
          <a:bodyPr vert="horz" lIns="91440" tIns="45720" rIns="91440" bIns="45720" rtlCol="0" anchor="ctr">
            <a:normAutofit/>
          </a:bodyPr>
          <a:lstStyle>
            <a:lvl1pPr>
              <a:defRPr/>
            </a:lvl1pPr>
          </a:lstStyle>
          <a:p>
            <a:r>
              <a:rPr lang="en-GB"/>
              <a:t>CLICK TO </a:t>
            </a:r>
            <a:br>
              <a:rPr lang="en-GB"/>
            </a:br>
            <a:r>
              <a:rPr lang="en-GB"/>
              <a:t>EDIT STYLE</a:t>
            </a:r>
          </a:p>
        </p:txBody>
      </p:sp>
      <p:sp>
        <p:nvSpPr>
          <p:cNvPr id="7" name="Tijdelijke aanduiding voor datum 3">
            <a:extLst>
              <a:ext uri="{FF2B5EF4-FFF2-40B4-BE49-F238E27FC236}">
                <a16:creationId xmlns:a16="http://schemas.microsoft.com/office/drawing/2014/main" id="{17E74FD0-7E6B-ADD3-0FF0-39DF058E1E45}"/>
              </a:ext>
            </a:extLst>
          </p:cNvPr>
          <p:cNvSpPr>
            <a:spLocks noGrp="1"/>
          </p:cNvSpPr>
          <p:nvPr>
            <p:ph type="dt" sz="half" idx="2"/>
          </p:nvPr>
        </p:nvSpPr>
        <p:spPr>
          <a:xfrm>
            <a:off x="-231841" y="6307710"/>
            <a:ext cx="2743200" cy="365125"/>
          </a:xfrm>
          <a:prstGeom prst="rect">
            <a:avLst/>
          </a:prstGeom>
          <a:blipFill>
            <a:blip r:embed="rId4">
              <a:extLst>
                <a:ext uri="{96DAC541-7B7A-43D3-8B79-37D633B846F1}">
                  <asvg:svgBlip xmlns:asvg="http://schemas.microsoft.com/office/drawing/2016/SVG/main" r:embed="rId5"/>
                </a:ext>
              </a:extLst>
            </a:blip>
            <a:srcRect/>
            <a:stretch>
              <a:fillRect l="31216" r="31216"/>
            </a:stretch>
          </a:blipFill>
        </p:spPr>
        <p:txBody>
          <a:bodyPr vert="horz" lIns="91440" tIns="45720" rIns="91440" bIns="45720" rtlCol="0" anchor="ctr"/>
          <a:lstStyle>
            <a:lvl1pPr algn="l">
              <a:defRPr sz="500">
                <a:solidFill>
                  <a:schemeClr val="bg1">
                    <a:alpha val="0"/>
                  </a:schemeClr>
                </a:solidFill>
              </a:defRPr>
            </a:lvl1pPr>
          </a:lstStyle>
          <a:p>
            <a:fld id="{122A0081-1EA5-4D46-81C3-DED78F5F6EAD}" type="datetime1">
              <a:rPr lang="en-GB" smtClean="0"/>
              <a:t>19/10/2025</a:t>
            </a:fld>
            <a:endParaRPr lang="en-GB"/>
          </a:p>
        </p:txBody>
      </p:sp>
      <p:sp>
        <p:nvSpPr>
          <p:cNvPr id="8" name="Tijdelijke aanduiding voor voettekst 4">
            <a:extLst>
              <a:ext uri="{FF2B5EF4-FFF2-40B4-BE49-F238E27FC236}">
                <a16:creationId xmlns:a16="http://schemas.microsoft.com/office/drawing/2014/main" id="{83003E47-C4DD-6AB6-30E6-7AAEC0DAA7E1}"/>
              </a:ext>
            </a:extLst>
          </p:cNvPr>
          <p:cNvSpPr>
            <a:spLocks noGrp="1"/>
          </p:cNvSpPr>
          <p:nvPr>
            <p:ph type="ftr" sz="quarter" idx="3"/>
          </p:nvPr>
        </p:nvSpPr>
        <p:spPr>
          <a:xfrm>
            <a:off x="6637433" y="6307710"/>
            <a:ext cx="4029024" cy="360000"/>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endParaRPr lang="en-GB"/>
          </a:p>
        </p:txBody>
      </p:sp>
      <p:sp>
        <p:nvSpPr>
          <p:cNvPr id="9" name="Tijdelijke aanduiding voor dianummer 5">
            <a:extLst>
              <a:ext uri="{FF2B5EF4-FFF2-40B4-BE49-F238E27FC236}">
                <a16:creationId xmlns:a16="http://schemas.microsoft.com/office/drawing/2014/main" id="{AB888403-3B00-441D-C100-D2F52ECCE111}"/>
              </a:ext>
            </a:extLst>
          </p:cNvPr>
          <p:cNvSpPr>
            <a:spLocks noGrp="1"/>
          </p:cNvSpPr>
          <p:nvPr>
            <p:ph type="sldNum" sz="quarter" idx="4"/>
          </p:nvPr>
        </p:nvSpPr>
        <p:spPr>
          <a:xfrm>
            <a:off x="11032276" y="6307710"/>
            <a:ext cx="540000" cy="360000"/>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endParaRPr lang="en-GB"/>
          </a:p>
        </p:txBody>
      </p:sp>
    </p:spTree>
    <p:extLst>
      <p:ext uri="{BB962C8B-B14F-4D97-AF65-F5344CB8AC3E}">
        <p14:creationId xmlns:p14="http://schemas.microsoft.com/office/powerpoint/2010/main" val="4157566509"/>
      </p:ext>
    </p:extLst>
  </p:cSld>
  <p:clrMapOvr>
    <a:masterClrMapping/>
  </p:clrMapOvr>
  <p:transition spd="med">
    <p:wipe/>
  </p:transition>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lide_enumeration 2 icons">
    <p:spTree>
      <p:nvGrpSpPr>
        <p:cNvPr id="1" name=""/>
        <p:cNvGrpSpPr/>
        <p:nvPr/>
      </p:nvGrpSpPr>
      <p:grpSpPr>
        <a:xfrm>
          <a:off x="0" y="0"/>
          <a:ext cx="0" cy="0"/>
          <a:chOff x="0" y="0"/>
          <a:chExt cx="0" cy="0"/>
        </a:xfrm>
      </p:grpSpPr>
      <p:sp>
        <p:nvSpPr>
          <p:cNvPr id="19" name="!!AFB_">
            <a:extLst>
              <a:ext uri="{FF2B5EF4-FFF2-40B4-BE49-F238E27FC236}">
                <a16:creationId xmlns:a16="http://schemas.microsoft.com/office/drawing/2014/main" id="{977AD1DC-8A8D-CFEB-F759-A779C37D7490}"/>
              </a:ext>
            </a:extLst>
          </p:cNvPr>
          <p:cNvSpPr>
            <a:spLocks noGrp="1" noChangeAspect="1"/>
          </p:cNvSpPr>
          <p:nvPr>
            <p:ph type="pic" sz="quarter" idx="17" hasCustomPrompt="1"/>
          </p:nvPr>
        </p:nvSpPr>
        <p:spPr>
          <a:xfrm>
            <a:off x="6055184" y="466826"/>
            <a:ext cx="5940000" cy="5653906"/>
          </a:xfrm>
          <a:solidFill>
            <a:schemeClr val="bg1">
              <a:lumMod val="95000"/>
            </a:schemeClr>
          </a:solidFill>
        </p:spPr>
        <p:txBody>
          <a:bodyPr tIns="2160000">
            <a:normAutofit/>
          </a:bodyPr>
          <a:lstStyle>
            <a:lvl1pPr marL="0" indent="0" algn="ctr">
              <a:buNone/>
              <a:defRPr sz="1800">
                <a:solidFill>
                  <a:schemeClr val="tx2"/>
                </a:solidFill>
              </a:defRPr>
            </a:lvl1pPr>
          </a:lstStyle>
          <a:p>
            <a:r>
              <a:rPr lang="en-GB"/>
              <a:t>Click the icon to add an image</a:t>
            </a:r>
          </a:p>
        </p:txBody>
      </p:sp>
      <p:sp>
        <p:nvSpPr>
          <p:cNvPr id="10" name="!!VLAK_lichtblauw">
            <a:extLst>
              <a:ext uri="{FF2B5EF4-FFF2-40B4-BE49-F238E27FC236}">
                <a16:creationId xmlns:a16="http://schemas.microsoft.com/office/drawing/2014/main" id="{C2BCCF58-9E3D-6B7B-8E96-257FF7655C39}"/>
              </a:ext>
            </a:extLst>
          </p:cNvPr>
          <p:cNvSpPr/>
          <p:nvPr userDrawn="1"/>
        </p:nvSpPr>
        <p:spPr>
          <a:xfrm>
            <a:off x="633188" y="2278742"/>
            <a:ext cx="2340000" cy="3847115"/>
          </a:xfrm>
          <a:prstGeom prst="rect">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500">
              <a:solidFill>
                <a:schemeClr val="bg1">
                  <a:alpha val="0"/>
                </a:schemeClr>
              </a:solidFill>
              <a:latin typeface="Roboto Light" pitchFamily="2" charset="0"/>
              <a:ea typeface="Roboto Light" pitchFamily="2" charset="0"/>
            </a:endParaRPr>
          </a:p>
        </p:txBody>
      </p:sp>
      <p:sp>
        <p:nvSpPr>
          <p:cNvPr id="21" name="!!ICON_">
            <a:extLst>
              <a:ext uri="{FF2B5EF4-FFF2-40B4-BE49-F238E27FC236}">
                <a16:creationId xmlns:a16="http://schemas.microsoft.com/office/drawing/2014/main" id="{A085CD48-0AC8-DE55-8100-32F577D9BD30}"/>
              </a:ext>
            </a:extLst>
          </p:cNvPr>
          <p:cNvSpPr>
            <a:spLocks noGrp="1" noChangeAspect="1"/>
          </p:cNvSpPr>
          <p:nvPr>
            <p:ph type="pic" sz="quarter" idx="18" hasCustomPrompt="1"/>
          </p:nvPr>
        </p:nvSpPr>
        <p:spPr>
          <a:xfrm>
            <a:off x="1173389" y="2484664"/>
            <a:ext cx="1260000" cy="1260000"/>
          </a:xfrm>
          <a:noFill/>
        </p:spPr>
        <p:txBody>
          <a:bodyPr lIns="72000" tIns="108000" rIns="72000" bIns="36000">
            <a:normAutofit/>
          </a:bodyPr>
          <a:lstStyle>
            <a:lvl1pPr marL="0" indent="0" algn="ctr">
              <a:buNone/>
              <a:defRPr sz="1200">
                <a:solidFill>
                  <a:schemeClr val="tx2"/>
                </a:solidFill>
              </a:defRPr>
            </a:lvl1pPr>
          </a:lstStyle>
          <a:p>
            <a:r>
              <a:rPr lang="en-GB"/>
              <a:t>Click the icon to add an image</a:t>
            </a:r>
          </a:p>
        </p:txBody>
      </p:sp>
      <p:sp>
        <p:nvSpPr>
          <p:cNvPr id="15" name="!!VLAK_oranje tit">
            <a:extLst>
              <a:ext uri="{FF2B5EF4-FFF2-40B4-BE49-F238E27FC236}">
                <a16:creationId xmlns:a16="http://schemas.microsoft.com/office/drawing/2014/main" id="{57753FFA-907C-870B-7922-967411F620A3}"/>
              </a:ext>
            </a:extLst>
          </p:cNvPr>
          <p:cNvSpPr/>
          <p:nvPr userDrawn="1"/>
        </p:nvSpPr>
        <p:spPr>
          <a:xfrm rot="10800000">
            <a:off x="0" y="617411"/>
            <a:ext cx="361950" cy="887313"/>
          </a:xfrm>
          <a:prstGeom prst="triangle">
            <a:avLst>
              <a:gd name="adj" fmla="val 9967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Roboto Light" pitchFamily="2" charset="0"/>
              <a:ea typeface="+mn-ea"/>
              <a:cs typeface="+mn-cs"/>
            </a:endParaRPr>
          </a:p>
        </p:txBody>
      </p:sp>
      <p:sp>
        <p:nvSpPr>
          <p:cNvPr id="24" name="!!VLAK_lichtblauw">
            <a:extLst>
              <a:ext uri="{FF2B5EF4-FFF2-40B4-BE49-F238E27FC236}">
                <a16:creationId xmlns:a16="http://schemas.microsoft.com/office/drawing/2014/main" id="{D7B2B109-0BF1-C809-8653-86CA98F9528D}"/>
              </a:ext>
            </a:extLst>
          </p:cNvPr>
          <p:cNvSpPr/>
          <p:nvPr userDrawn="1"/>
        </p:nvSpPr>
        <p:spPr>
          <a:xfrm>
            <a:off x="3348522" y="2278742"/>
            <a:ext cx="2340000" cy="3847115"/>
          </a:xfrm>
          <a:prstGeom prst="rect">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500">
              <a:solidFill>
                <a:schemeClr val="bg1">
                  <a:alpha val="0"/>
                </a:schemeClr>
              </a:solidFill>
              <a:latin typeface="Roboto Light" pitchFamily="2" charset="0"/>
              <a:ea typeface="Roboto Light" pitchFamily="2" charset="0"/>
            </a:endParaRPr>
          </a:p>
        </p:txBody>
      </p:sp>
      <p:sp>
        <p:nvSpPr>
          <p:cNvPr id="25" name="!!ICON_">
            <a:extLst>
              <a:ext uri="{FF2B5EF4-FFF2-40B4-BE49-F238E27FC236}">
                <a16:creationId xmlns:a16="http://schemas.microsoft.com/office/drawing/2014/main" id="{ABFA278F-3EEA-ACAA-E0A3-74F6BBDAFB43}"/>
              </a:ext>
            </a:extLst>
          </p:cNvPr>
          <p:cNvSpPr>
            <a:spLocks noGrp="1"/>
          </p:cNvSpPr>
          <p:nvPr>
            <p:ph type="pic" sz="quarter" idx="20" hasCustomPrompt="1"/>
          </p:nvPr>
        </p:nvSpPr>
        <p:spPr>
          <a:xfrm>
            <a:off x="3888723" y="2484664"/>
            <a:ext cx="1260000" cy="1260000"/>
          </a:xfrm>
          <a:noFill/>
        </p:spPr>
        <p:txBody>
          <a:bodyPr lIns="72000" tIns="108000" rIns="72000" bIns="36000">
            <a:normAutofit/>
          </a:bodyPr>
          <a:lstStyle>
            <a:lvl1pPr marL="0" indent="0" algn="ctr">
              <a:buNone/>
              <a:defRPr sz="1200">
                <a:solidFill>
                  <a:schemeClr val="tx2"/>
                </a:solidFill>
              </a:defRPr>
            </a:lvl1pPr>
          </a:lstStyle>
          <a:p>
            <a:r>
              <a:rPr lang="en-GB"/>
              <a:t>Click the icon to add an image</a:t>
            </a:r>
          </a:p>
        </p:txBody>
      </p:sp>
      <p:sp>
        <p:nvSpPr>
          <p:cNvPr id="4" name="Tijdelijke aanduiding voor titel 1">
            <a:extLst>
              <a:ext uri="{FF2B5EF4-FFF2-40B4-BE49-F238E27FC236}">
                <a16:creationId xmlns:a16="http://schemas.microsoft.com/office/drawing/2014/main" id="{B6A4CF1D-1B03-D5D3-0803-3D2CA32E6A6F}"/>
              </a:ext>
            </a:extLst>
          </p:cNvPr>
          <p:cNvSpPr>
            <a:spLocks noGrp="1"/>
          </p:cNvSpPr>
          <p:nvPr>
            <p:ph type="title" hasCustomPrompt="1"/>
          </p:nvPr>
        </p:nvSpPr>
        <p:spPr>
          <a:xfrm>
            <a:off x="495300" y="530225"/>
            <a:ext cx="5193222" cy="1325563"/>
          </a:xfrm>
          <a:prstGeom prst="rect">
            <a:avLst/>
          </a:prstGeom>
        </p:spPr>
        <p:txBody>
          <a:bodyPr vert="horz" lIns="91440" tIns="45720" rIns="91440" bIns="45720" rtlCol="0" anchor="ctr">
            <a:normAutofit/>
          </a:bodyPr>
          <a:lstStyle>
            <a:lvl1pPr>
              <a:defRPr/>
            </a:lvl1pPr>
          </a:lstStyle>
          <a:p>
            <a:r>
              <a:rPr lang="en-GB"/>
              <a:t>CLICK TO </a:t>
            </a:r>
            <a:br>
              <a:rPr lang="en-GB"/>
            </a:br>
            <a:r>
              <a:rPr lang="en-GB"/>
              <a:t>EDIT STYLE</a:t>
            </a:r>
          </a:p>
        </p:txBody>
      </p:sp>
      <p:sp>
        <p:nvSpPr>
          <p:cNvPr id="5" name="Tijdelijke aanduiding voor datum 3">
            <a:extLst>
              <a:ext uri="{FF2B5EF4-FFF2-40B4-BE49-F238E27FC236}">
                <a16:creationId xmlns:a16="http://schemas.microsoft.com/office/drawing/2014/main" id="{9C019539-8C20-32BE-DF10-4245F5820FEA}"/>
              </a:ext>
            </a:extLst>
          </p:cNvPr>
          <p:cNvSpPr>
            <a:spLocks noGrp="1"/>
          </p:cNvSpPr>
          <p:nvPr>
            <p:ph type="dt" sz="half" idx="2"/>
          </p:nvPr>
        </p:nvSpPr>
        <p:spPr>
          <a:xfrm>
            <a:off x="-231841" y="6307710"/>
            <a:ext cx="2743200" cy="365125"/>
          </a:xfrm>
          <a:prstGeom prst="rect">
            <a:avLst/>
          </a:prstGeom>
          <a:blipFill>
            <a:blip r:embed="rId2">
              <a:extLst>
                <a:ext uri="{96DAC541-7B7A-43D3-8B79-37D633B846F1}">
                  <asvg:svgBlip xmlns:asvg="http://schemas.microsoft.com/office/drawing/2016/SVG/main" r:embed="rId3"/>
                </a:ext>
              </a:extLst>
            </a:blip>
            <a:srcRect/>
            <a:stretch>
              <a:fillRect l="31216" r="31216"/>
            </a:stretch>
          </a:blipFill>
        </p:spPr>
        <p:txBody>
          <a:bodyPr vert="horz" lIns="91440" tIns="45720" rIns="91440" bIns="45720" rtlCol="0" anchor="ctr"/>
          <a:lstStyle>
            <a:lvl1pPr algn="l">
              <a:defRPr sz="500">
                <a:solidFill>
                  <a:schemeClr val="bg1">
                    <a:alpha val="0"/>
                  </a:schemeClr>
                </a:solidFill>
              </a:defRPr>
            </a:lvl1pPr>
          </a:lstStyle>
          <a:p>
            <a:fld id="{122A0081-1EA5-4D46-81C3-DED78F5F6EAD}" type="datetime1">
              <a:rPr lang="en-GB" smtClean="0"/>
              <a:t>19/10/2025</a:t>
            </a:fld>
            <a:endParaRPr lang="en-GB"/>
          </a:p>
        </p:txBody>
      </p:sp>
      <p:sp>
        <p:nvSpPr>
          <p:cNvPr id="6" name="Tijdelijke aanduiding voor voettekst 4">
            <a:extLst>
              <a:ext uri="{FF2B5EF4-FFF2-40B4-BE49-F238E27FC236}">
                <a16:creationId xmlns:a16="http://schemas.microsoft.com/office/drawing/2014/main" id="{4718925F-97BC-EFDF-490A-588910F98F94}"/>
              </a:ext>
            </a:extLst>
          </p:cNvPr>
          <p:cNvSpPr>
            <a:spLocks noGrp="1"/>
          </p:cNvSpPr>
          <p:nvPr>
            <p:ph type="ftr" sz="quarter" idx="3"/>
          </p:nvPr>
        </p:nvSpPr>
        <p:spPr>
          <a:xfrm>
            <a:off x="6637433" y="6307710"/>
            <a:ext cx="4029024" cy="360000"/>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endParaRPr lang="en-GB"/>
          </a:p>
        </p:txBody>
      </p:sp>
      <p:sp>
        <p:nvSpPr>
          <p:cNvPr id="7" name="Tijdelijke aanduiding voor dianummer 5">
            <a:extLst>
              <a:ext uri="{FF2B5EF4-FFF2-40B4-BE49-F238E27FC236}">
                <a16:creationId xmlns:a16="http://schemas.microsoft.com/office/drawing/2014/main" id="{F1651C29-63DE-C7B8-2F33-BA29A69784A4}"/>
              </a:ext>
            </a:extLst>
          </p:cNvPr>
          <p:cNvSpPr>
            <a:spLocks noGrp="1"/>
          </p:cNvSpPr>
          <p:nvPr>
            <p:ph type="sldNum" sz="quarter" idx="4"/>
          </p:nvPr>
        </p:nvSpPr>
        <p:spPr>
          <a:xfrm>
            <a:off x="11032276" y="6307710"/>
            <a:ext cx="540000" cy="360000"/>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endParaRPr lang="en-GB"/>
          </a:p>
        </p:txBody>
      </p:sp>
      <p:sp>
        <p:nvSpPr>
          <p:cNvPr id="12" name="!!TXT_">
            <a:extLst>
              <a:ext uri="{FF2B5EF4-FFF2-40B4-BE49-F238E27FC236}">
                <a16:creationId xmlns:a16="http://schemas.microsoft.com/office/drawing/2014/main" id="{F5C57EED-3DD1-47EC-3124-3DEE78ABB94C}"/>
              </a:ext>
            </a:extLst>
          </p:cNvPr>
          <p:cNvSpPr>
            <a:spLocks noGrp="1"/>
          </p:cNvSpPr>
          <p:nvPr>
            <p:ph type="body" sz="quarter" idx="19" hasCustomPrompt="1"/>
          </p:nvPr>
        </p:nvSpPr>
        <p:spPr>
          <a:xfrm>
            <a:off x="633413" y="3889830"/>
            <a:ext cx="2339975" cy="2230902"/>
          </a:xfrm>
        </p:spPr>
        <p:txBody>
          <a:bodyPr lIns="180000" tIns="72000" rIns="180000" bIns="72000">
            <a:normAutofit/>
          </a:bodyPr>
          <a:lstStyle>
            <a:lvl1pPr marL="0" indent="0" algn="ctr">
              <a:buNone/>
              <a:defRPr sz="1800">
                <a:solidFill>
                  <a:schemeClr val="tx1"/>
                </a:solidFill>
              </a:defRPr>
            </a:lvl1pPr>
          </a:lstStyle>
          <a:p>
            <a:pPr lvl="0"/>
            <a:r>
              <a:rPr lang="en-GB"/>
              <a:t>Click to edit the text style of the model</a:t>
            </a:r>
          </a:p>
        </p:txBody>
      </p:sp>
      <p:sp>
        <p:nvSpPr>
          <p:cNvPr id="13" name="!!TXT_">
            <a:extLst>
              <a:ext uri="{FF2B5EF4-FFF2-40B4-BE49-F238E27FC236}">
                <a16:creationId xmlns:a16="http://schemas.microsoft.com/office/drawing/2014/main" id="{0277C75B-ED95-2300-3378-60F8C1406007}"/>
              </a:ext>
            </a:extLst>
          </p:cNvPr>
          <p:cNvSpPr>
            <a:spLocks noGrp="1"/>
          </p:cNvSpPr>
          <p:nvPr>
            <p:ph type="body" sz="quarter" idx="21" hasCustomPrompt="1"/>
          </p:nvPr>
        </p:nvSpPr>
        <p:spPr>
          <a:xfrm>
            <a:off x="3348747" y="3889830"/>
            <a:ext cx="2339975" cy="2230902"/>
          </a:xfrm>
        </p:spPr>
        <p:txBody>
          <a:bodyPr lIns="180000" tIns="72000" rIns="180000" bIns="72000">
            <a:normAutofit/>
          </a:bodyPr>
          <a:lstStyle>
            <a:lvl1pPr marL="0" indent="0" algn="ctr">
              <a:buNone/>
              <a:defRPr sz="1800">
                <a:solidFill>
                  <a:schemeClr val="tx1"/>
                </a:solidFill>
              </a:defRPr>
            </a:lvl1pPr>
          </a:lstStyle>
          <a:p>
            <a:pPr lvl="0"/>
            <a:r>
              <a:rPr lang="en-GB"/>
              <a:t>Click to edit the text style of the model</a:t>
            </a:r>
          </a:p>
        </p:txBody>
      </p:sp>
    </p:spTree>
    <p:extLst>
      <p:ext uri="{BB962C8B-B14F-4D97-AF65-F5344CB8AC3E}">
        <p14:creationId xmlns:p14="http://schemas.microsoft.com/office/powerpoint/2010/main" val="590987209"/>
      </p:ext>
    </p:extLst>
  </p:cSld>
  <p:clrMapOvr>
    <a:masterClrMapping/>
  </p:clrMapOvr>
  <p:transition spd="med">
    <p:fade/>
  </p:transition>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lide_enumeration 4 icons">
    <p:spTree>
      <p:nvGrpSpPr>
        <p:cNvPr id="1" name=""/>
        <p:cNvGrpSpPr/>
        <p:nvPr/>
      </p:nvGrpSpPr>
      <p:grpSpPr>
        <a:xfrm>
          <a:off x="0" y="0"/>
          <a:ext cx="0" cy="0"/>
          <a:chOff x="0" y="0"/>
          <a:chExt cx="0" cy="0"/>
        </a:xfrm>
      </p:grpSpPr>
      <p:sp>
        <p:nvSpPr>
          <p:cNvPr id="17" name="!!VLAK_blauw">
            <a:extLst>
              <a:ext uri="{FF2B5EF4-FFF2-40B4-BE49-F238E27FC236}">
                <a16:creationId xmlns:a16="http://schemas.microsoft.com/office/drawing/2014/main" id="{B607290F-154E-DC06-FE1E-393A99FCBA03}"/>
              </a:ext>
            </a:extLst>
          </p:cNvPr>
          <p:cNvSpPr/>
          <p:nvPr userDrawn="1"/>
        </p:nvSpPr>
        <p:spPr>
          <a:xfrm>
            <a:off x="7573280" y="-1"/>
            <a:ext cx="4625070" cy="6127753"/>
          </a:xfrm>
          <a:custGeom>
            <a:avLst/>
            <a:gdLst>
              <a:gd name="connsiteX0" fmla="*/ 0 w 4618720"/>
              <a:gd name="connsiteY0" fmla="*/ 0 h 6858003"/>
              <a:gd name="connsiteX1" fmla="*/ 4618720 w 4618720"/>
              <a:gd name="connsiteY1" fmla="*/ 0 h 6858003"/>
              <a:gd name="connsiteX2" fmla="*/ 4618720 w 4618720"/>
              <a:gd name="connsiteY2" fmla="*/ 6858003 h 6858003"/>
              <a:gd name="connsiteX3" fmla="*/ 2788516 w 4618720"/>
              <a:gd name="connsiteY3" fmla="*/ 6858003 h 6858003"/>
              <a:gd name="connsiteX4" fmla="*/ 0 w 4618720"/>
              <a:gd name="connsiteY4" fmla="*/ 0 h 6858003"/>
              <a:gd name="connsiteX0" fmla="*/ 0 w 4618720"/>
              <a:gd name="connsiteY0" fmla="*/ 0 h 6858003"/>
              <a:gd name="connsiteX1" fmla="*/ 4618720 w 4618720"/>
              <a:gd name="connsiteY1" fmla="*/ 0 h 6858003"/>
              <a:gd name="connsiteX2" fmla="*/ 4618720 w 4618720"/>
              <a:gd name="connsiteY2" fmla="*/ 6184903 h 6858003"/>
              <a:gd name="connsiteX3" fmla="*/ 2788516 w 4618720"/>
              <a:gd name="connsiteY3" fmla="*/ 6858003 h 6858003"/>
              <a:gd name="connsiteX4" fmla="*/ 0 w 4618720"/>
              <a:gd name="connsiteY4" fmla="*/ 0 h 6858003"/>
              <a:gd name="connsiteX0" fmla="*/ 0 w 4618720"/>
              <a:gd name="connsiteY0" fmla="*/ 0 h 6184903"/>
              <a:gd name="connsiteX1" fmla="*/ 4618720 w 4618720"/>
              <a:gd name="connsiteY1" fmla="*/ 0 h 6184903"/>
              <a:gd name="connsiteX2" fmla="*/ 4618720 w 4618720"/>
              <a:gd name="connsiteY2" fmla="*/ 6184903 h 6184903"/>
              <a:gd name="connsiteX3" fmla="*/ 2496416 w 4618720"/>
              <a:gd name="connsiteY3" fmla="*/ 6146803 h 6184903"/>
              <a:gd name="connsiteX4" fmla="*/ 0 w 4618720"/>
              <a:gd name="connsiteY4" fmla="*/ 0 h 6184903"/>
              <a:gd name="connsiteX0" fmla="*/ 0 w 4631420"/>
              <a:gd name="connsiteY0" fmla="*/ 0 h 6146803"/>
              <a:gd name="connsiteX1" fmla="*/ 4618720 w 4631420"/>
              <a:gd name="connsiteY1" fmla="*/ 0 h 6146803"/>
              <a:gd name="connsiteX2" fmla="*/ 4631420 w 4631420"/>
              <a:gd name="connsiteY2" fmla="*/ 6134103 h 6146803"/>
              <a:gd name="connsiteX3" fmla="*/ 2496416 w 4631420"/>
              <a:gd name="connsiteY3" fmla="*/ 6146803 h 6146803"/>
              <a:gd name="connsiteX4" fmla="*/ 0 w 4631420"/>
              <a:gd name="connsiteY4" fmla="*/ 0 h 6146803"/>
              <a:gd name="connsiteX0" fmla="*/ 0 w 4631420"/>
              <a:gd name="connsiteY0" fmla="*/ 0 h 6146803"/>
              <a:gd name="connsiteX1" fmla="*/ 4618720 w 4631420"/>
              <a:gd name="connsiteY1" fmla="*/ 0 h 6146803"/>
              <a:gd name="connsiteX2" fmla="*/ 4631420 w 4631420"/>
              <a:gd name="connsiteY2" fmla="*/ 6127753 h 6146803"/>
              <a:gd name="connsiteX3" fmla="*/ 2496416 w 4631420"/>
              <a:gd name="connsiteY3" fmla="*/ 6146803 h 6146803"/>
              <a:gd name="connsiteX4" fmla="*/ 0 w 4631420"/>
              <a:gd name="connsiteY4" fmla="*/ 0 h 6146803"/>
              <a:gd name="connsiteX0" fmla="*/ 0 w 4625070"/>
              <a:gd name="connsiteY0" fmla="*/ 0 h 6146803"/>
              <a:gd name="connsiteX1" fmla="*/ 4618720 w 4625070"/>
              <a:gd name="connsiteY1" fmla="*/ 0 h 6146803"/>
              <a:gd name="connsiteX2" fmla="*/ 4625070 w 4625070"/>
              <a:gd name="connsiteY2" fmla="*/ 6127753 h 6146803"/>
              <a:gd name="connsiteX3" fmla="*/ 2496416 w 4625070"/>
              <a:gd name="connsiteY3" fmla="*/ 6146803 h 6146803"/>
              <a:gd name="connsiteX4" fmla="*/ 0 w 4625070"/>
              <a:gd name="connsiteY4" fmla="*/ 0 h 6146803"/>
              <a:gd name="connsiteX0" fmla="*/ 0 w 4625070"/>
              <a:gd name="connsiteY0" fmla="*/ 0 h 6140453"/>
              <a:gd name="connsiteX1" fmla="*/ 4618720 w 4625070"/>
              <a:gd name="connsiteY1" fmla="*/ 0 h 6140453"/>
              <a:gd name="connsiteX2" fmla="*/ 4625070 w 4625070"/>
              <a:gd name="connsiteY2" fmla="*/ 6127753 h 6140453"/>
              <a:gd name="connsiteX3" fmla="*/ 2496416 w 4625070"/>
              <a:gd name="connsiteY3" fmla="*/ 6140453 h 6140453"/>
              <a:gd name="connsiteX4" fmla="*/ 0 w 4625070"/>
              <a:gd name="connsiteY4" fmla="*/ 0 h 6140453"/>
              <a:gd name="connsiteX0" fmla="*/ 0 w 4625070"/>
              <a:gd name="connsiteY0" fmla="*/ 0 h 6140453"/>
              <a:gd name="connsiteX1" fmla="*/ 4618720 w 4625070"/>
              <a:gd name="connsiteY1" fmla="*/ 0 h 6140453"/>
              <a:gd name="connsiteX2" fmla="*/ 4625070 w 4625070"/>
              <a:gd name="connsiteY2" fmla="*/ 6127753 h 6140453"/>
              <a:gd name="connsiteX3" fmla="*/ 2496416 w 4625070"/>
              <a:gd name="connsiteY3" fmla="*/ 6140453 h 6140453"/>
              <a:gd name="connsiteX4" fmla="*/ 0 w 4625070"/>
              <a:gd name="connsiteY4" fmla="*/ 0 h 6140453"/>
              <a:gd name="connsiteX0" fmla="*/ 0 w 4625070"/>
              <a:gd name="connsiteY0" fmla="*/ 0 h 6127753"/>
              <a:gd name="connsiteX1" fmla="*/ 4618720 w 4625070"/>
              <a:gd name="connsiteY1" fmla="*/ 0 h 6127753"/>
              <a:gd name="connsiteX2" fmla="*/ 4625070 w 4625070"/>
              <a:gd name="connsiteY2" fmla="*/ 6127753 h 6127753"/>
              <a:gd name="connsiteX3" fmla="*/ 2490066 w 4625070"/>
              <a:gd name="connsiteY3" fmla="*/ 6127753 h 6127753"/>
              <a:gd name="connsiteX4" fmla="*/ 0 w 4625070"/>
              <a:gd name="connsiteY4" fmla="*/ 0 h 6127753"/>
              <a:gd name="connsiteX0" fmla="*/ 0 w 4625070"/>
              <a:gd name="connsiteY0" fmla="*/ 0 h 6127753"/>
              <a:gd name="connsiteX1" fmla="*/ 4618720 w 4625070"/>
              <a:gd name="connsiteY1" fmla="*/ 0 h 6127753"/>
              <a:gd name="connsiteX2" fmla="*/ 4625070 w 4625070"/>
              <a:gd name="connsiteY2" fmla="*/ 6127753 h 6127753"/>
              <a:gd name="connsiteX3" fmla="*/ 2490066 w 4625070"/>
              <a:gd name="connsiteY3" fmla="*/ 6127753 h 6127753"/>
              <a:gd name="connsiteX4" fmla="*/ 0 w 4625070"/>
              <a:gd name="connsiteY4" fmla="*/ 0 h 61277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25070" h="6127753">
                <a:moveTo>
                  <a:pt x="0" y="0"/>
                </a:moveTo>
                <a:lnTo>
                  <a:pt x="4618720" y="0"/>
                </a:lnTo>
                <a:cubicBezTo>
                  <a:pt x="4622953" y="2044701"/>
                  <a:pt x="4620837" y="4083052"/>
                  <a:pt x="4625070" y="6127753"/>
                </a:cubicBezTo>
                <a:lnTo>
                  <a:pt x="2490066" y="612775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VLAK_lichtblauw">
            <a:extLst>
              <a:ext uri="{FF2B5EF4-FFF2-40B4-BE49-F238E27FC236}">
                <a16:creationId xmlns:a16="http://schemas.microsoft.com/office/drawing/2014/main" id="{F9AE8CFD-727B-2615-4206-6B105830D03D}"/>
              </a:ext>
            </a:extLst>
          </p:cNvPr>
          <p:cNvSpPr/>
          <p:nvPr userDrawn="1"/>
        </p:nvSpPr>
        <p:spPr>
          <a:xfrm>
            <a:off x="8740890" y="2278742"/>
            <a:ext cx="2340000" cy="3849010"/>
          </a:xfrm>
          <a:prstGeom prst="rect">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500">
              <a:solidFill>
                <a:schemeClr val="bg1">
                  <a:alpha val="0"/>
                </a:schemeClr>
              </a:solidFill>
              <a:latin typeface="Roboto Light" pitchFamily="2" charset="0"/>
              <a:ea typeface="Roboto Light" pitchFamily="2" charset="0"/>
            </a:endParaRPr>
          </a:p>
        </p:txBody>
      </p:sp>
      <p:sp>
        <p:nvSpPr>
          <p:cNvPr id="3" name="!!VLAK_lichtblauw">
            <a:extLst>
              <a:ext uri="{FF2B5EF4-FFF2-40B4-BE49-F238E27FC236}">
                <a16:creationId xmlns:a16="http://schemas.microsoft.com/office/drawing/2014/main" id="{ED383B38-0B81-F1B3-158B-4D1748CF9323}"/>
              </a:ext>
            </a:extLst>
          </p:cNvPr>
          <p:cNvSpPr/>
          <p:nvPr userDrawn="1"/>
        </p:nvSpPr>
        <p:spPr>
          <a:xfrm>
            <a:off x="6025556" y="2278742"/>
            <a:ext cx="2340000" cy="3849010"/>
          </a:xfrm>
          <a:prstGeom prst="rect">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500">
              <a:solidFill>
                <a:schemeClr val="bg1">
                  <a:alpha val="0"/>
                </a:schemeClr>
              </a:solidFill>
              <a:latin typeface="Roboto Light" pitchFamily="2" charset="0"/>
              <a:ea typeface="Roboto Light" pitchFamily="2" charset="0"/>
            </a:endParaRPr>
          </a:p>
        </p:txBody>
      </p:sp>
      <p:sp>
        <p:nvSpPr>
          <p:cNvPr id="24" name="!!VLAK_lichtblauw">
            <a:extLst>
              <a:ext uri="{FF2B5EF4-FFF2-40B4-BE49-F238E27FC236}">
                <a16:creationId xmlns:a16="http://schemas.microsoft.com/office/drawing/2014/main" id="{D7B2B109-0BF1-C809-8653-86CA98F9528D}"/>
              </a:ext>
            </a:extLst>
          </p:cNvPr>
          <p:cNvSpPr/>
          <p:nvPr userDrawn="1"/>
        </p:nvSpPr>
        <p:spPr>
          <a:xfrm>
            <a:off x="3348522" y="2278742"/>
            <a:ext cx="2340000" cy="3849010"/>
          </a:xfrm>
          <a:prstGeom prst="rect">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500">
              <a:solidFill>
                <a:schemeClr val="bg1">
                  <a:alpha val="0"/>
                </a:schemeClr>
              </a:solidFill>
              <a:latin typeface="Roboto Light" pitchFamily="2" charset="0"/>
              <a:ea typeface="Roboto Light" pitchFamily="2" charset="0"/>
            </a:endParaRPr>
          </a:p>
        </p:txBody>
      </p:sp>
      <p:sp>
        <p:nvSpPr>
          <p:cNvPr id="10" name="!!VLAK_lichtblauw">
            <a:extLst>
              <a:ext uri="{FF2B5EF4-FFF2-40B4-BE49-F238E27FC236}">
                <a16:creationId xmlns:a16="http://schemas.microsoft.com/office/drawing/2014/main" id="{C2BCCF58-9E3D-6B7B-8E96-257FF7655C39}"/>
              </a:ext>
            </a:extLst>
          </p:cNvPr>
          <p:cNvSpPr/>
          <p:nvPr userDrawn="1"/>
        </p:nvSpPr>
        <p:spPr>
          <a:xfrm>
            <a:off x="633188" y="2278742"/>
            <a:ext cx="2340000" cy="3847115"/>
          </a:xfrm>
          <a:prstGeom prst="rect">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500">
              <a:solidFill>
                <a:schemeClr val="bg1">
                  <a:alpha val="0"/>
                </a:schemeClr>
              </a:solidFill>
              <a:latin typeface="Roboto Light" pitchFamily="2" charset="0"/>
              <a:ea typeface="Roboto Light" pitchFamily="2" charset="0"/>
            </a:endParaRPr>
          </a:p>
        </p:txBody>
      </p:sp>
      <p:sp>
        <p:nvSpPr>
          <p:cNvPr id="15" name="!!VLAK_oranje tit">
            <a:extLst>
              <a:ext uri="{FF2B5EF4-FFF2-40B4-BE49-F238E27FC236}">
                <a16:creationId xmlns:a16="http://schemas.microsoft.com/office/drawing/2014/main" id="{57753FFA-907C-870B-7922-967411F620A3}"/>
              </a:ext>
            </a:extLst>
          </p:cNvPr>
          <p:cNvSpPr/>
          <p:nvPr userDrawn="1"/>
        </p:nvSpPr>
        <p:spPr>
          <a:xfrm rot="10800000">
            <a:off x="0" y="617411"/>
            <a:ext cx="361950" cy="887313"/>
          </a:xfrm>
          <a:prstGeom prst="triangle">
            <a:avLst>
              <a:gd name="adj" fmla="val 9967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Roboto Light" pitchFamily="2" charset="0"/>
              <a:ea typeface="+mn-ea"/>
              <a:cs typeface="+mn-cs"/>
            </a:endParaRPr>
          </a:p>
        </p:txBody>
      </p:sp>
      <p:sp>
        <p:nvSpPr>
          <p:cNvPr id="11" name="Tijdelijke aanduiding voor titel 1">
            <a:extLst>
              <a:ext uri="{FF2B5EF4-FFF2-40B4-BE49-F238E27FC236}">
                <a16:creationId xmlns:a16="http://schemas.microsoft.com/office/drawing/2014/main" id="{639D7E8B-1FA8-60A0-2B0B-F01A19F03EFD}"/>
              </a:ext>
            </a:extLst>
          </p:cNvPr>
          <p:cNvSpPr>
            <a:spLocks noGrp="1"/>
          </p:cNvSpPr>
          <p:nvPr>
            <p:ph type="title" hasCustomPrompt="1"/>
          </p:nvPr>
        </p:nvSpPr>
        <p:spPr>
          <a:xfrm>
            <a:off x="495300" y="530225"/>
            <a:ext cx="7077980" cy="1325563"/>
          </a:xfrm>
          <a:prstGeom prst="rect">
            <a:avLst/>
          </a:prstGeom>
        </p:spPr>
        <p:txBody>
          <a:bodyPr vert="horz" lIns="91440" tIns="45720" rIns="91440" bIns="45720" rtlCol="0" anchor="ctr">
            <a:normAutofit/>
          </a:bodyPr>
          <a:lstStyle>
            <a:lvl1pPr>
              <a:defRPr/>
            </a:lvl1pPr>
          </a:lstStyle>
          <a:p>
            <a:r>
              <a:rPr lang="en-GB"/>
              <a:t>CLICK TO</a:t>
            </a:r>
            <a:br>
              <a:rPr lang="en-GB"/>
            </a:br>
            <a:r>
              <a:rPr lang="en-GB"/>
              <a:t>EDIT STYLE</a:t>
            </a:r>
          </a:p>
        </p:txBody>
      </p:sp>
      <p:sp>
        <p:nvSpPr>
          <p:cNvPr id="9" name="Tijdelijke aanduiding voor datum 3">
            <a:extLst>
              <a:ext uri="{FF2B5EF4-FFF2-40B4-BE49-F238E27FC236}">
                <a16:creationId xmlns:a16="http://schemas.microsoft.com/office/drawing/2014/main" id="{FCE87C54-5963-902F-DB5D-756292D2B822}"/>
              </a:ext>
            </a:extLst>
          </p:cNvPr>
          <p:cNvSpPr>
            <a:spLocks noGrp="1"/>
          </p:cNvSpPr>
          <p:nvPr>
            <p:ph type="dt" sz="half" idx="2"/>
          </p:nvPr>
        </p:nvSpPr>
        <p:spPr>
          <a:xfrm>
            <a:off x="-231841" y="6307710"/>
            <a:ext cx="2743200" cy="365125"/>
          </a:xfrm>
          <a:prstGeom prst="rect">
            <a:avLst/>
          </a:prstGeom>
          <a:blipFill>
            <a:blip r:embed="rId2">
              <a:extLst>
                <a:ext uri="{96DAC541-7B7A-43D3-8B79-37D633B846F1}">
                  <asvg:svgBlip xmlns:asvg="http://schemas.microsoft.com/office/drawing/2016/SVG/main" r:embed="rId3"/>
                </a:ext>
              </a:extLst>
            </a:blip>
            <a:srcRect/>
            <a:stretch>
              <a:fillRect l="31216" r="31216"/>
            </a:stretch>
          </a:blipFill>
        </p:spPr>
        <p:txBody>
          <a:bodyPr vert="horz" lIns="91440" tIns="45720" rIns="91440" bIns="45720" rtlCol="0" anchor="ctr"/>
          <a:lstStyle>
            <a:lvl1pPr algn="l">
              <a:defRPr sz="500">
                <a:solidFill>
                  <a:schemeClr val="bg1">
                    <a:alpha val="0"/>
                  </a:schemeClr>
                </a:solidFill>
              </a:defRPr>
            </a:lvl1pPr>
          </a:lstStyle>
          <a:p>
            <a:fld id="{122A0081-1EA5-4D46-81C3-DED78F5F6EAD}" type="datetime1">
              <a:rPr lang="en-GB" smtClean="0"/>
              <a:t>19/10/2025</a:t>
            </a:fld>
            <a:endParaRPr lang="en-GB"/>
          </a:p>
        </p:txBody>
      </p:sp>
      <p:sp>
        <p:nvSpPr>
          <p:cNvPr id="13" name="Tijdelijke aanduiding voor voettekst 4">
            <a:extLst>
              <a:ext uri="{FF2B5EF4-FFF2-40B4-BE49-F238E27FC236}">
                <a16:creationId xmlns:a16="http://schemas.microsoft.com/office/drawing/2014/main" id="{5C0FFF7E-54E3-8A05-BB6D-7E611B2538EE}"/>
              </a:ext>
            </a:extLst>
          </p:cNvPr>
          <p:cNvSpPr>
            <a:spLocks noGrp="1"/>
          </p:cNvSpPr>
          <p:nvPr>
            <p:ph type="ftr" sz="quarter" idx="3"/>
          </p:nvPr>
        </p:nvSpPr>
        <p:spPr>
          <a:xfrm>
            <a:off x="6637433" y="6307710"/>
            <a:ext cx="4029024" cy="360000"/>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endParaRPr lang="en-GB"/>
          </a:p>
        </p:txBody>
      </p:sp>
      <p:sp>
        <p:nvSpPr>
          <p:cNvPr id="14" name="Tijdelijke aanduiding voor dianummer 5">
            <a:extLst>
              <a:ext uri="{FF2B5EF4-FFF2-40B4-BE49-F238E27FC236}">
                <a16:creationId xmlns:a16="http://schemas.microsoft.com/office/drawing/2014/main" id="{F806783D-E44C-429E-18CD-2A9AA7727FD1}"/>
              </a:ext>
            </a:extLst>
          </p:cNvPr>
          <p:cNvSpPr>
            <a:spLocks noGrp="1"/>
          </p:cNvSpPr>
          <p:nvPr>
            <p:ph type="sldNum" sz="quarter" idx="4"/>
          </p:nvPr>
        </p:nvSpPr>
        <p:spPr>
          <a:xfrm>
            <a:off x="11032276" y="6307710"/>
            <a:ext cx="540000" cy="360000"/>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endParaRPr lang="en-GB"/>
          </a:p>
        </p:txBody>
      </p:sp>
      <p:sp>
        <p:nvSpPr>
          <p:cNvPr id="18" name="!!ICON_">
            <a:extLst>
              <a:ext uri="{FF2B5EF4-FFF2-40B4-BE49-F238E27FC236}">
                <a16:creationId xmlns:a16="http://schemas.microsoft.com/office/drawing/2014/main" id="{0CA8F8F9-A110-2DF2-21EF-D7C87222D1F8}"/>
              </a:ext>
            </a:extLst>
          </p:cNvPr>
          <p:cNvSpPr>
            <a:spLocks noGrp="1" noChangeAspect="1"/>
          </p:cNvSpPr>
          <p:nvPr>
            <p:ph type="pic" sz="quarter" idx="24" hasCustomPrompt="1"/>
          </p:nvPr>
        </p:nvSpPr>
        <p:spPr>
          <a:xfrm>
            <a:off x="9281091" y="2484664"/>
            <a:ext cx="1260000" cy="1260000"/>
          </a:xfrm>
          <a:noFill/>
          <a:ln>
            <a:noFill/>
          </a:ln>
        </p:spPr>
        <p:txBody>
          <a:bodyPr lIns="72000" tIns="108000" rIns="72000" bIns="36000">
            <a:normAutofit/>
          </a:bodyPr>
          <a:lstStyle>
            <a:lvl1pPr marL="0" indent="0" algn="ctr">
              <a:buNone/>
              <a:defRPr sz="1200">
                <a:solidFill>
                  <a:schemeClr val="tx2"/>
                </a:solidFill>
              </a:defRPr>
            </a:lvl1pPr>
          </a:lstStyle>
          <a:p>
            <a:r>
              <a:rPr lang="en-GB"/>
              <a:t>Click the icon to add an image</a:t>
            </a:r>
          </a:p>
        </p:txBody>
      </p:sp>
      <p:sp>
        <p:nvSpPr>
          <p:cNvPr id="22" name="!!TXT_">
            <a:extLst>
              <a:ext uri="{FF2B5EF4-FFF2-40B4-BE49-F238E27FC236}">
                <a16:creationId xmlns:a16="http://schemas.microsoft.com/office/drawing/2014/main" id="{8162417A-05E8-AAED-8B2E-F4D836A11476}"/>
              </a:ext>
            </a:extLst>
          </p:cNvPr>
          <p:cNvSpPr>
            <a:spLocks noGrp="1"/>
          </p:cNvSpPr>
          <p:nvPr>
            <p:ph type="body" sz="quarter" idx="25" hasCustomPrompt="1"/>
          </p:nvPr>
        </p:nvSpPr>
        <p:spPr>
          <a:xfrm>
            <a:off x="8741115" y="3889830"/>
            <a:ext cx="2339975" cy="2237922"/>
          </a:xfrm>
        </p:spPr>
        <p:txBody>
          <a:bodyPr lIns="180000" tIns="72000" rIns="180000" bIns="72000">
            <a:normAutofit/>
          </a:bodyPr>
          <a:lstStyle>
            <a:lvl1pPr marL="0" indent="0" algn="ctr">
              <a:buNone/>
              <a:defRPr sz="1800">
                <a:solidFill>
                  <a:schemeClr val="tx1"/>
                </a:solidFill>
              </a:defRPr>
            </a:lvl1pPr>
          </a:lstStyle>
          <a:p>
            <a:pPr lvl="0"/>
            <a:r>
              <a:rPr lang="en-GB"/>
              <a:t>Click to edit the text style of the model</a:t>
            </a:r>
          </a:p>
        </p:txBody>
      </p:sp>
      <p:sp>
        <p:nvSpPr>
          <p:cNvPr id="27" name="!!ICON_">
            <a:extLst>
              <a:ext uri="{FF2B5EF4-FFF2-40B4-BE49-F238E27FC236}">
                <a16:creationId xmlns:a16="http://schemas.microsoft.com/office/drawing/2014/main" id="{CE529253-F6BE-2766-705B-B250E0974E8A}"/>
              </a:ext>
            </a:extLst>
          </p:cNvPr>
          <p:cNvSpPr>
            <a:spLocks noGrp="1" noChangeAspect="1"/>
          </p:cNvSpPr>
          <p:nvPr>
            <p:ph type="pic" sz="quarter" idx="22" hasCustomPrompt="1"/>
          </p:nvPr>
        </p:nvSpPr>
        <p:spPr>
          <a:xfrm>
            <a:off x="6565757" y="2484664"/>
            <a:ext cx="1260000" cy="1260000"/>
          </a:xfrm>
          <a:noFill/>
          <a:ln>
            <a:noFill/>
          </a:ln>
        </p:spPr>
        <p:txBody>
          <a:bodyPr lIns="72000" tIns="108000" rIns="72000" bIns="36000">
            <a:normAutofit/>
          </a:bodyPr>
          <a:lstStyle>
            <a:lvl1pPr marL="0" indent="0" algn="ctr">
              <a:buNone/>
              <a:defRPr sz="1200">
                <a:solidFill>
                  <a:schemeClr val="tx2"/>
                </a:solidFill>
              </a:defRPr>
            </a:lvl1pPr>
          </a:lstStyle>
          <a:p>
            <a:r>
              <a:rPr lang="en-GB"/>
              <a:t>Click the icon to add an image</a:t>
            </a:r>
          </a:p>
        </p:txBody>
      </p:sp>
      <p:sp>
        <p:nvSpPr>
          <p:cNvPr id="28" name="!!TXT_">
            <a:extLst>
              <a:ext uri="{FF2B5EF4-FFF2-40B4-BE49-F238E27FC236}">
                <a16:creationId xmlns:a16="http://schemas.microsoft.com/office/drawing/2014/main" id="{47FD1E43-56BD-79AE-CAD1-32B251D284A5}"/>
              </a:ext>
            </a:extLst>
          </p:cNvPr>
          <p:cNvSpPr>
            <a:spLocks noGrp="1"/>
          </p:cNvSpPr>
          <p:nvPr>
            <p:ph type="body" sz="quarter" idx="23" hasCustomPrompt="1"/>
          </p:nvPr>
        </p:nvSpPr>
        <p:spPr>
          <a:xfrm>
            <a:off x="6025781" y="3889830"/>
            <a:ext cx="2339975" cy="2237922"/>
          </a:xfrm>
        </p:spPr>
        <p:txBody>
          <a:bodyPr lIns="180000" tIns="72000" rIns="180000" bIns="72000">
            <a:normAutofit/>
          </a:bodyPr>
          <a:lstStyle>
            <a:lvl1pPr marL="0" indent="0" algn="ctr">
              <a:buNone/>
              <a:defRPr sz="1800">
                <a:solidFill>
                  <a:schemeClr val="tx1"/>
                </a:solidFill>
              </a:defRPr>
            </a:lvl1pPr>
          </a:lstStyle>
          <a:p>
            <a:pPr lvl="0"/>
            <a:r>
              <a:rPr lang="en-GB"/>
              <a:t>Click to edit the text style of the model</a:t>
            </a:r>
          </a:p>
        </p:txBody>
      </p:sp>
      <p:sp>
        <p:nvSpPr>
          <p:cNvPr id="29" name="!!ICON_">
            <a:extLst>
              <a:ext uri="{FF2B5EF4-FFF2-40B4-BE49-F238E27FC236}">
                <a16:creationId xmlns:a16="http://schemas.microsoft.com/office/drawing/2014/main" id="{32D2A3E1-FDAB-4FA3-2F06-4C1EB9DF46C0}"/>
              </a:ext>
            </a:extLst>
          </p:cNvPr>
          <p:cNvSpPr>
            <a:spLocks noGrp="1" noChangeAspect="1"/>
          </p:cNvSpPr>
          <p:nvPr>
            <p:ph type="pic" sz="quarter" idx="20" hasCustomPrompt="1"/>
          </p:nvPr>
        </p:nvSpPr>
        <p:spPr>
          <a:xfrm>
            <a:off x="3888723" y="2484664"/>
            <a:ext cx="1260000" cy="1260000"/>
          </a:xfrm>
          <a:noFill/>
          <a:ln>
            <a:noFill/>
          </a:ln>
        </p:spPr>
        <p:txBody>
          <a:bodyPr lIns="72000" tIns="108000" rIns="72000" bIns="36000">
            <a:normAutofit/>
          </a:bodyPr>
          <a:lstStyle>
            <a:lvl1pPr marL="0" indent="0" algn="ctr">
              <a:buNone/>
              <a:defRPr sz="1200">
                <a:solidFill>
                  <a:schemeClr val="tx2"/>
                </a:solidFill>
              </a:defRPr>
            </a:lvl1pPr>
          </a:lstStyle>
          <a:p>
            <a:r>
              <a:rPr lang="en-GB"/>
              <a:t>Click the icon to add an image</a:t>
            </a:r>
          </a:p>
        </p:txBody>
      </p:sp>
      <p:sp>
        <p:nvSpPr>
          <p:cNvPr id="30" name="!!TXT_">
            <a:extLst>
              <a:ext uri="{FF2B5EF4-FFF2-40B4-BE49-F238E27FC236}">
                <a16:creationId xmlns:a16="http://schemas.microsoft.com/office/drawing/2014/main" id="{D580BB5B-924C-2AD0-506B-4224307FFF4C}"/>
              </a:ext>
            </a:extLst>
          </p:cNvPr>
          <p:cNvSpPr>
            <a:spLocks noGrp="1"/>
          </p:cNvSpPr>
          <p:nvPr>
            <p:ph type="body" sz="quarter" idx="21" hasCustomPrompt="1"/>
          </p:nvPr>
        </p:nvSpPr>
        <p:spPr>
          <a:xfrm>
            <a:off x="3348747" y="3889830"/>
            <a:ext cx="2339975" cy="2237922"/>
          </a:xfrm>
        </p:spPr>
        <p:txBody>
          <a:bodyPr lIns="180000" tIns="72000" rIns="180000" bIns="72000">
            <a:normAutofit/>
          </a:bodyPr>
          <a:lstStyle>
            <a:lvl1pPr marL="0" indent="0" algn="ctr">
              <a:buNone/>
              <a:defRPr sz="1800">
                <a:solidFill>
                  <a:schemeClr val="tx1"/>
                </a:solidFill>
              </a:defRPr>
            </a:lvl1pPr>
          </a:lstStyle>
          <a:p>
            <a:pPr lvl="0"/>
            <a:r>
              <a:rPr lang="en-GB"/>
              <a:t>Click to edit the text style of the model</a:t>
            </a:r>
          </a:p>
        </p:txBody>
      </p:sp>
      <p:sp>
        <p:nvSpPr>
          <p:cNvPr id="31" name="!!ICON_">
            <a:extLst>
              <a:ext uri="{FF2B5EF4-FFF2-40B4-BE49-F238E27FC236}">
                <a16:creationId xmlns:a16="http://schemas.microsoft.com/office/drawing/2014/main" id="{8F7428AA-F617-CD3A-F2B1-058B358E8D10}"/>
              </a:ext>
            </a:extLst>
          </p:cNvPr>
          <p:cNvSpPr>
            <a:spLocks noGrp="1" noChangeAspect="1"/>
          </p:cNvSpPr>
          <p:nvPr>
            <p:ph type="pic" sz="quarter" idx="18" hasCustomPrompt="1"/>
          </p:nvPr>
        </p:nvSpPr>
        <p:spPr>
          <a:xfrm>
            <a:off x="1173389" y="2484664"/>
            <a:ext cx="1260000" cy="1260000"/>
          </a:xfrm>
          <a:noFill/>
          <a:ln>
            <a:noFill/>
          </a:ln>
        </p:spPr>
        <p:txBody>
          <a:bodyPr lIns="72000" tIns="108000" rIns="72000" bIns="36000">
            <a:normAutofit/>
          </a:bodyPr>
          <a:lstStyle>
            <a:lvl1pPr marL="0" indent="0" algn="ctr">
              <a:buNone/>
              <a:defRPr sz="1200">
                <a:solidFill>
                  <a:schemeClr val="tx2"/>
                </a:solidFill>
              </a:defRPr>
            </a:lvl1pPr>
          </a:lstStyle>
          <a:p>
            <a:r>
              <a:rPr lang="en-GB"/>
              <a:t>Click the icon to add an image</a:t>
            </a:r>
          </a:p>
        </p:txBody>
      </p:sp>
      <p:sp>
        <p:nvSpPr>
          <p:cNvPr id="32" name="!!TXT_">
            <a:extLst>
              <a:ext uri="{FF2B5EF4-FFF2-40B4-BE49-F238E27FC236}">
                <a16:creationId xmlns:a16="http://schemas.microsoft.com/office/drawing/2014/main" id="{9E92ACCA-FC4C-A3E3-6B7D-729F5C2DFFC4}"/>
              </a:ext>
            </a:extLst>
          </p:cNvPr>
          <p:cNvSpPr>
            <a:spLocks noGrp="1"/>
          </p:cNvSpPr>
          <p:nvPr>
            <p:ph type="body" sz="quarter" idx="19" hasCustomPrompt="1"/>
          </p:nvPr>
        </p:nvSpPr>
        <p:spPr>
          <a:xfrm>
            <a:off x="633413" y="3889830"/>
            <a:ext cx="2339975" cy="2237922"/>
          </a:xfrm>
        </p:spPr>
        <p:txBody>
          <a:bodyPr lIns="180000" tIns="72000" rIns="180000" bIns="72000">
            <a:normAutofit/>
          </a:bodyPr>
          <a:lstStyle>
            <a:lvl1pPr marL="0" indent="0" algn="ctr">
              <a:buNone/>
              <a:defRPr sz="1800">
                <a:solidFill>
                  <a:schemeClr val="tx1"/>
                </a:solidFill>
              </a:defRPr>
            </a:lvl1pPr>
          </a:lstStyle>
          <a:p>
            <a:pPr lvl="0"/>
            <a:r>
              <a:rPr lang="en-GB"/>
              <a:t>Click to edit the text style of the model</a:t>
            </a:r>
          </a:p>
        </p:txBody>
      </p:sp>
    </p:spTree>
    <p:extLst>
      <p:ext uri="{BB962C8B-B14F-4D97-AF65-F5344CB8AC3E}">
        <p14:creationId xmlns:p14="http://schemas.microsoft.com/office/powerpoint/2010/main" val="369852416"/>
      </p:ext>
    </p:extLst>
  </p:cSld>
  <p:clrMapOvr>
    <a:masterClrMapping/>
  </p:clrMapOvr>
  <p:transition spd="med">
    <p:fade/>
  </p:transition>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lide_image 1x">
    <p:spTree>
      <p:nvGrpSpPr>
        <p:cNvPr id="1" name=""/>
        <p:cNvGrpSpPr/>
        <p:nvPr/>
      </p:nvGrpSpPr>
      <p:grpSpPr>
        <a:xfrm>
          <a:off x="0" y="0"/>
          <a:ext cx="0" cy="0"/>
          <a:chOff x="0" y="0"/>
          <a:chExt cx="0" cy="0"/>
        </a:xfrm>
      </p:grpSpPr>
      <p:sp>
        <p:nvSpPr>
          <p:cNvPr id="34" name="!!AFB">
            <a:extLst>
              <a:ext uri="{FF2B5EF4-FFF2-40B4-BE49-F238E27FC236}">
                <a16:creationId xmlns:a16="http://schemas.microsoft.com/office/drawing/2014/main" id="{D2CA2253-337F-565A-5575-9EAEFCA3E764}"/>
              </a:ext>
            </a:extLst>
          </p:cNvPr>
          <p:cNvSpPr>
            <a:spLocks noGrp="1"/>
          </p:cNvSpPr>
          <p:nvPr>
            <p:ph type="pic" sz="quarter" idx="14" hasCustomPrompt="1"/>
          </p:nvPr>
        </p:nvSpPr>
        <p:spPr>
          <a:xfrm>
            <a:off x="633239" y="2024062"/>
            <a:ext cx="9429361" cy="4103690"/>
          </a:xfrm>
          <a:solidFill>
            <a:schemeClr val="bg1">
              <a:lumMod val="95000"/>
            </a:schemeClr>
          </a:solidFill>
        </p:spPr>
        <p:txBody>
          <a:bodyPr tIns="1440000">
            <a:normAutofit/>
          </a:bodyPr>
          <a:lstStyle>
            <a:lvl1pPr marL="0" indent="0" algn="ctr">
              <a:buNone/>
              <a:defRPr sz="1800">
                <a:solidFill>
                  <a:schemeClr val="tx2"/>
                </a:solidFill>
              </a:defRPr>
            </a:lvl1pPr>
          </a:lstStyle>
          <a:p>
            <a:r>
              <a:rPr lang="en-GB"/>
              <a:t>Click to add an image</a:t>
            </a:r>
          </a:p>
        </p:txBody>
      </p:sp>
      <p:sp>
        <p:nvSpPr>
          <p:cNvPr id="2" name="!!VLAK_oranje tit">
            <a:extLst>
              <a:ext uri="{FF2B5EF4-FFF2-40B4-BE49-F238E27FC236}">
                <a16:creationId xmlns:a16="http://schemas.microsoft.com/office/drawing/2014/main" id="{B7DD4C60-4154-04EF-B5D4-857859AD7636}"/>
              </a:ext>
            </a:extLst>
          </p:cNvPr>
          <p:cNvSpPr/>
          <p:nvPr userDrawn="1"/>
        </p:nvSpPr>
        <p:spPr>
          <a:xfrm rot="10800000">
            <a:off x="0" y="617411"/>
            <a:ext cx="361950" cy="887313"/>
          </a:xfrm>
          <a:prstGeom prst="triangle">
            <a:avLst>
              <a:gd name="adj" fmla="val 9967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Roboto Light" pitchFamily="2" charset="0"/>
              <a:ea typeface="+mn-ea"/>
              <a:cs typeface="+mn-cs"/>
            </a:endParaRPr>
          </a:p>
        </p:txBody>
      </p:sp>
      <p:sp>
        <p:nvSpPr>
          <p:cNvPr id="6" name="Tijdelijke aanduiding voor titel 1">
            <a:extLst>
              <a:ext uri="{FF2B5EF4-FFF2-40B4-BE49-F238E27FC236}">
                <a16:creationId xmlns:a16="http://schemas.microsoft.com/office/drawing/2014/main" id="{38A717A0-B969-C110-7E22-FC61E1FB8191}"/>
              </a:ext>
            </a:extLst>
          </p:cNvPr>
          <p:cNvSpPr>
            <a:spLocks noGrp="1"/>
          </p:cNvSpPr>
          <p:nvPr>
            <p:ph type="title" hasCustomPrompt="1"/>
          </p:nvPr>
        </p:nvSpPr>
        <p:spPr>
          <a:xfrm>
            <a:off x="495300" y="530225"/>
            <a:ext cx="7092494" cy="1325563"/>
          </a:xfrm>
          <a:prstGeom prst="rect">
            <a:avLst/>
          </a:prstGeom>
        </p:spPr>
        <p:txBody>
          <a:bodyPr vert="horz" lIns="91440" tIns="45720" rIns="91440" bIns="45720" rtlCol="0" anchor="ctr">
            <a:normAutofit/>
          </a:bodyPr>
          <a:lstStyle>
            <a:lvl1pPr>
              <a:defRPr/>
            </a:lvl1pPr>
          </a:lstStyle>
          <a:p>
            <a:r>
              <a:rPr lang="en-GB"/>
              <a:t>CLICK TO</a:t>
            </a:r>
            <a:br>
              <a:rPr lang="en-GB"/>
            </a:br>
            <a:r>
              <a:rPr lang="en-GB"/>
              <a:t>EDIT STYLE</a:t>
            </a:r>
          </a:p>
        </p:txBody>
      </p:sp>
      <p:sp>
        <p:nvSpPr>
          <p:cNvPr id="13" name="!!VLAK_blauw">
            <a:extLst>
              <a:ext uri="{FF2B5EF4-FFF2-40B4-BE49-F238E27FC236}">
                <a16:creationId xmlns:a16="http://schemas.microsoft.com/office/drawing/2014/main" id="{160A09CB-8ECE-A254-FF3F-23122429CDC6}"/>
              </a:ext>
            </a:extLst>
          </p:cNvPr>
          <p:cNvSpPr/>
          <p:nvPr userDrawn="1"/>
        </p:nvSpPr>
        <p:spPr>
          <a:xfrm>
            <a:off x="7573280" y="-1"/>
            <a:ext cx="4625070" cy="6127753"/>
          </a:xfrm>
          <a:custGeom>
            <a:avLst/>
            <a:gdLst>
              <a:gd name="connsiteX0" fmla="*/ 0 w 4618720"/>
              <a:gd name="connsiteY0" fmla="*/ 0 h 6858003"/>
              <a:gd name="connsiteX1" fmla="*/ 4618720 w 4618720"/>
              <a:gd name="connsiteY1" fmla="*/ 0 h 6858003"/>
              <a:gd name="connsiteX2" fmla="*/ 4618720 w 4618720"/>
              <a:gd name="connsiteY2" fmla="*/ 6858003 h 6858003"/>
              <a:gd name="connsiteX3" fmla="*/ 2788516 w 4618720"/>
              <a:gd name="connsiteY3" fmla="*/ 6858003 h 6858003"/>
              <a:gd name="connsiteX4" fmla="*/ 0 w 4618720"/>
              <a:gd name="connsiteY4" fmla="*/ 0 h 6858003"/>
              <a:gd name="connsiteX0" fmla="*/ 0 w 4618720"/>
              <a:gd name="connsiteY0" fmla="*/ 0 h 6858003"/>
              <a:gd name="connsiteX1" fmla="*/ 4618720 w 4618720"/>
              <a:gd name="connsiteY1" fmla="*/ 0 h 6858003"/>
              <a:gd name="connsiteX2" fmla="*/ 4618720 w 4618720"/>
              <a:gd name="connsiteY2" fmla="*/ 6184903 h 6858003"/>
              <a:gd name="connsiteX3" fmla="*/ 2788516 w 4618720"/>
              <a:gd name="connsiteY3" fmla="*/ 6858003 h 6858003"/>
              <a:gd name="connsiteX4" fmla="*/ 0 w 4618720"/>
              <a:gd name="connsiteY4" fmla="*/ 0 h 6858003"/>
              <a:gd name="connsiteX0" fmla="*/ 0 w 4618720"/>
              <a:gd name="connsiteY0" fmla="*/ 0 h 6184903"/>
              <a:gd name="connsiteX1" fmla="*/ 4618720 w 4618720"/>
              <a:gd name="connsiteY1" fmla="*/ 0 h 6184903"/>
              <a:gd name="connsiteX2" fmla="*/ 4618720 w 4618720"/>
              <a:gd name="connsiteY2" fmla="*/ 6184903 h 6184903"/>
              <a:gd name="connsiteX3" fmla="*/ 2496416 w 4618720"/>
              <a:gd name="connsiteY3" fmla="*/ 6146803 h 6184903"/>
              <a:gd name="connsiteX4" fmla="*/ 0 w 4618720"/>
              <a:gd name="connsiteY4" fmla="*/ 0 h 6184903"/>
              <a:gd name="connsiteX0" fmla="*/ 0 w 4631420"/>
              <a:gd name="connsiteY0" fmla="*/ 0 h 6146803"/>
              <a:gd name="connsiteX1" fmla="*/ 4618720 w 4631420"/>
              <a:gd name="connsiteY1" fmla="*/ 0 h 6146803"/>
              <a:gd name="connsiteX2" fmla="*/ 4631420 w 4631420"/>
              <a:gd name="connsiteY2" fmla="*/ 6134103 h 6146803"/>
              <a:gd name="connsiteX3" fmla="*/ 2496416 w 4631420"/>
              <a:gd name="connsiteY3" fmla="*/ 6146803 h 6146803"/>
              <a:gd name="connsiteX4" fmla="*/ 0 w 4631420"/>
              <a:gd name="connsiteY4" fmla="*/ 0 h 6146803"/>
              <a:gd name="connsiteX0" fmla="*/ 0 w 4631420"/>
              <a:gd name="connsiteY0" fmla="*/ 0 h 6146803"/>
              <a:gd name="connsiteX1" fmla="*/ 4618720 w 4631420"/>
              <a:gd name="connsiteY1" fmla="*/ 0 h 6146803"/>
              <a:gd name="connsiteX2" fmla="*/ 4631420 w 4631420"/>
              <a:gd name="connsiteY2" fmla="*/ 6127753 h 6146803"/>
              <a:gd name="connsiteX3" fmla="*/ 2496416 w 4631420"/>
              <a:gd name="connsiteY3" fmla="*/ 6146803 h 6146803"/>
              <a:gd name="connsiteX4" fmla="*/ 0 w 4631420"/>
              <a:gd name="connsiteY4" fmla="*/ 0 h 6146803"/>
              <a:gd name="connsiteX0" fmla="*/ 0 w 4625070"/>
              <a:gd name="connsiteY0" fmla="*/ 0 h 6146803"/>
              <a:gd name="connsiteX1" fmla="*/ 4618720 w 4625070"/>
              <a:gd name="connsiteY1" fmla="*/ 0 h 6146803"/>
              <a:gd name="connsiteX2" fmla="*/ 4625070 w 4625070"/>
              <a:gd name="connsiteY2" fmla="*/ 6127753 h 6146803"/>
              <a:gd name="connsiteX3" fmla="*/ 2496416 w 4625070"/>
              <a:gd name="connsiteY3" fmla="*/ 6146803 h 6146803"/>
              <a:gd name="connsiteX4" fmla="*/ 0 w 4625070"/>
              <a:gd name="connsiteY4" fmla="*/ 0 h 6146803"/>
              <a:gd name="connsiteX0" fmla="*/ 0 w 4625070"/>
              <a:gd name="connsiteY0" fmla="*/ 0 h 6140453"/>
              <a:gd name="connsiteX1" fmla="*/ 4618720 w 4625070"/>
              <a:gd name="connsiteY1" fmla="*/ 0 h 6140453"/>
              <a:gd name="connsiteX2" fmla="*/ 4625070 w 4625070"/>
              <a:gd name="connsiteY2" fmla="*/ 6127753 h 6140453"/>
              <a:gd name="connsiteX3" fmla="*/ 2496416 w 4625070"/>
              <a:gd name="connsiteY3" fmla="*/ 6140453 h 6140453"/>
              <a:gd name="connsiteX4" fmla="*/ 0 w 4625070"/>
              <a:gd name="connsiteY4" fmla="*/ 0 h 6140453"/>
              <a:gd name="connsiteX0" fmla="*/ 0 w 4625070"/>
              <a:gd name="connsiteY0" fmla="*/ 0 h 6140453"/>
              <a:gd name="connsiteX1" fmla="*/ 4618720 w 4625070"/>
              <a:gd name="connsiteY1" fmla="*/ 0 h 6140453"/>
              <a:gd name="connsiteX2" fmla="*/ 4625070 w 4625070"/>
              <a:gd name="connsiteY2" fmla="*/ 6127753 h 6140453"/>
              <a:gd name="connsiteX3" fmla="*/ 2496416 w 4625070"/>
              <a:gd name="connsiteY3" fmla="*/ 6140453 h 6140453"/>
              <a:gd name="connsiteX4" fmla="*/ 0 w 4625070"/>
              <a:gd name="connsiteY4" fmla="*/ 0 h 6140453"/>
              <a:gd name="connsiteX0" fmla="*/ 0 w 4625070"/>
              <a:gd name="connsiteY0" fmla="*/ 0 h 6127753"/>
              <a:gd name="connsiteX1" fmla="*/ 4618720 w 4625070"/>
              <a:gd name="connsiteY1" fmla="*/ 0 h 6127753"/>
              <a:gd name="connsiteX2" fmla="*/ 4625070 w 4625070"/>
              <a:gd name="connsiteY2" fmla="*/ 6127753 h 6127753"/>
              <a:gd name="connsiteX3" fmla="*/ 2490066 w 4625070"/>
              <a:gd name="connsiteY3" fmla="*/ 6127753 h 6127753"/>
              <a:gd name="connsiteX4" fmla="*/ 0 w 4625070"/>
              <a:gd name="connsiteY4" fmla="*/ 0 h 6127753"/>
              <a:gd name="connsiteX0" fmla="*/ 0 w 4625070"/>
              <a:gd name="connsiteY0" fmla="*/ 0 h 6127753"/>
              <a:gd name="connsiteX1" fmla="*/ 4618720 w 4625070"/>
              <a:gd name="connsiteY1" fmla="*/ 0 h 6127753"/>
              <a:gd name="connsiteX2" fmla="*/ 4625070 w 4625070"/>
              <a:gd name="connsiteY2" fmla="*/ 6127753 h 6127753"/>
              <a:gd name="connsiteX3" fmla="*/ 2490066 w 4625070"/>
              <a:gd name="connsiteY3" fmla="*/ 6127753 h 6127753"/>
              <a:gd name="connsiteX4" fmla="*/ 0 w 4625070"/>
              <a:gd name="connsiteY4" fmla="*/ 0 h 61277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25070" h="6127753">
                <a:moveTo>
                  <a:pt x="0" y="0"/>
                </a:moveTo>
                <a:lnTo>
                  <a:pt x="4618720" y="0"/>
                </a:lnTo>
                <a:cubicBezTo>
                  <a:pt x="4622953" y="2044701"/>
                  <a:pt x="4620837" y="4083052"/>
                  <a:pt x="4625070" y="6127753"/>
                </a:cubicBezTo>
                <a:lnTo>
                  <a:pt x="2490066" y="612775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5" name="Tijdelijke aanduiding voor datum 3">
            <a:extLst>
              <a:ext uri="{FF2B5EF4-FFF2-40B4-BE49-F238E27FC236}">
                <a16:creationId xmlns:a16="http://schemas.microsoft.com/office/drawing/2014/main" id="{F0E6AC24-BD9A-78AB-ABAA-E6937F06581B}"/>
              </a:ext>
            </a:extLst>
          </p:cNvPr>
          <p:cNvSpPr>
            <a:spLocks noGrp="1"/>
          </p:cNvSpPr>
          <p:nvPr>
            <p:ph type="dt" sz="half" idx="2"/>
          </p:nvPr>
        </p:nvSpPr>
        <p:spPr>
          <a:xfrm>
            <a:off x="-231841" y="6307710"/>
            <a:ext cx="2743200" cy="365125"/>
          </a:xfrm>
          <a:prstGeom prst="rect">
            <a:avLst/>
          </a:prstGeom>
          <a:blipFill>
            <a:blip r:embed="rId2">
              <a:extLst>
                <a:ext uri="{96DAC541-7B7A-43D3-8B79-37D633B846F1}">
                  <asvg:svgBlip xmlns:asvg="http://schemas.microsoft.com/office/drawing/2016/SVG/main" r:embed="rId3"/>
                </a:ext>
              </a:extLst>
            </a:blip>
            <a:srcRect/>
            <a:stretch>
              <a:fillRect l="31216" r="31216"/>
            </a:stretch>
          </a:blipFill>
        </p:spPr>
        <p:txBody>
          <a:bodyPr vert="horz" lIns="91440" tIns="45720" rIns="91440" bIns="45720" rtlCol="0" anchor="ctr"/>
          <a:lstStyle>
            <a:lvl1pPr algn="l">
              <a:defRPr sz="500">
                <a:solidFill>
                  <a:schemeClr val="bg1">
                    <a:alpha val="0"/>
                  </a:schemeClr>
                </a:solidFill>
              </a:defRPr>
            </a:lvl1pPr>
          </a:lstStyle>
          <a:p>
            <a:fld id="{122A0081-1EA5-4D46-81C3-DED78F5F6EAD}" type="datetime1">
              <a:rPr lang="en-GB" smtClean="0"/>
              <a:t>19/10/2025</a:t>
            </a:fld>
            <a:endParaRPr lang="en-GB"/>
          </a:p>
        </p:txBody>
      </p:sp>
      <p:sp>
        <p:nvSpPr>
          <p:cNvPr id="16" name="Tijdelijke aanduiding voor voettekst 4">
            <a:extLst>
              <a:ext uri="{FF2B5EF4-FFF2-40B4-BE49-F238E27FC236}">
                <a16:creationId xmlns:a16="http://schemas.microsoft.com/office/drawing/2014/main" id="{D74D41A0-71E8-BFB2-8304-270AD03DA4D0}"/>
              </a:ext>
            </a:extLst>
          </p:cNvPr>
          <p:cNvSpPr>
            <a:spLocks noGrp="1"/>
          </p:cNvSpPr>
          <p:nvPr>
            <p:ph type="ftr" sz="quarter" idx="3"/>
          </p:nvPr>
        </p:nvSpPr>
        <p:spPr>
          <a:xfrm>
            <a:off x="6637433" y="6307710"/>
            <a:ext cx="4029024" cy="360000"/>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endParaRPr lang="en-GB"/>
          </a:p>
        </p:txBody>
      </p:sp>
      <p:sp>
        <p:nvSpPr>
          <p:cNvPr id="17" name="Tijdelijke aanduiding voor dianummer 5">
            <a:extLst>
              <a:ext uri="{FF2B5EF4-FFF2-40B4-BE49-F238E27FC236}">
                <a16:creationId xmlns:a16="http://schemas.microsoft.com/office/drawing/2014/main" id="{E06AB5E3-1E12-4DE4-C2C9-62C09F16FE4A}"/>
              </a:ext>
            </a:extLst>
          </p:cNvPr>
          <p:cNvSpPr>
            <a:spLocks noGrp="1"/>
          </p:cNvSpPr>
          <p:nvPr>
            <p:ph type="sldNum" sz="quarter" idx="4"/>
          </p:nvPr>
        </p:nvSpPr>
        <p:spPr>
          <a:xfrm>
            <a:off x="11032276" y="6307710"/>
            <a:ext cx="540000" cy="360000"/>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endParaRPr lang="en-GB"/>
          </a:p>
        </p:txBody>
      </p:sp>
    </p:spTree>
    <p:extLst>
      <p:ext uri="{BB962C8B-B14F-4D97-AF65-F5344CB8AC3E}">
        <p14:creationId xmlns:p14="http://schemas.microsoft.com/office/powerpoint/2010/main" val="3641674314"/>
      </p:ext>
    </p:extLst>
  </p:cSld>
  <p:clrMapOvr>
    <a:masterClrMapping/>
  </p:clrMapOvr>
  <p:transition spd="med">
    <p:push/>
  </p:transition>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lide_image 2x">
    <p:spTree>
      <p:nvGrpSpPr>
        <p:cNvPr id="1" name=""/>
        <p:cNvGrpSpPr/>
        <p:nvPr/>
      </p:nvGrpSpPr>
      <p:grpSpPr>
        <a:xfrm>
          <a:off x="0" y="0"/>
          <a:ext cx="0" cy="0"/>
          <a:chOff x="0" y="0"/>
          <a:chExt cx="0" cy="0"/>
        </a:xfrm>
      </p:grpSpPr>
      <p:sp>
        <p:nvSpPr>
          <p:cNvPr id="3" name="!!AFB_2">
            <a:extLst>
              <a:ext uri="{FF2B5EF4-FFF2-40B4-BE49-F238E27FC236}">
                <a16:creationId xmlns:a16="http://schemas.microsoft.com/office/drawing/2014/main" id="{C0A7E12E-956C-D08A-7223-B3DA10C37F59}"/>
              </a:ext>
            </a:extLst>
          </p:cNvPr>
          <p:cNvSpPr>
            <a:spLocks noGrp="1"/>
          </p:cNvSpPr>
          <p:nvPr>
            <p:ph type="pic" sz="quarter" idx="16" hasCustomPrompt="1"/>
          </p:nvPr>
        </p:nvSpPr>
        <p:spPr>
          <a:xfrm>
            <a:off x="4740276" y="2024063"/>
            <a:ext cx="6827838" cy="4103689"/>
          </a:xfrm>
          <a:solidFill>
            <a:schemeClr val="bg1">
              <a:lumMod val="95000"/>
            </a:schemeClr>
          </a:solidFill>
        </p:spPr>
        <p:txBody>
          <a:bodyPr tIns="1440000">
            <a:normAutofit/>
          </a:bodyPr>
          <a:lstStyle>
            <a:lvl1pPr marL="0" indent="0" algn="ctr">
              <a:buNone/>
              <a:defRPr sz="1800">
                <a:solidFill>
                  <a:schemeClr val="tx2"/>
                </a:solidFill>
              </a:defRPr>
            </a:lvl1pPr>
          </a:lstStyle>
          <a:p>
            <a:r>
              <a:rPr lang="en-GB"/>
              <a:t>Click to add an image</a:t>
            </a:r>
          </a:p>
        </p:txBody>
      </p:sp>
      <p:sp>
        <p:nvSpPr>
          <p:cNvPr id="34" name="!!AFB_1">
            <a:extLst>
              <a:ext uri="{FF2B5EF4-FFF2-40B4-BE49-F238E27FC236}">
                <a16:creationId xmlns:a16="http://schemas.microsoft.com/office/drawing/2014/main" id="{D2CA2253-337F-565A-5575-9EAEFCA3E764}"/>
              </a:ext>
            </a:extLst>
          </p:cNvPr>
          <p:cNvSpPr>
            <a:spLocks noGrp="1"/>
          </p:cNvSpPr>
          <p:nvPr>
            <p:ph type="pic" sz="quarter" idx="14" hasCustomPrompt="1"/>
          </p:nvPr>
        </p:nvSpPr>
        <p:spPr>
          <a:xfrm>
            <a:off x="263526" y="2024064"/>
            <a:ext cx="4098470" cy="4103688"/>
          </a:xfrm>
          <a:solidFill>
            <a:schemeClr val="bg1">
              <a:lumMod val="95000"/>
            </a:schemeClr>
          </a:solidFill>
        </p:spPr>
        <p:txBody>
          <a:bodyPr tIns="1440000">
            <a:normAutofit/>
          </a:bodyPr>
          <a:lstStyle>
            <a:lvl1pPr marL="0" indent="0" algn="ctr">
              <a:buNone/>
              <a:defRPr sz="1800">
                <a:solidFill>
                  <a:schemeClr val="tx2"/>
                </a:solidFill>
              </a:defRPr>
            </a:lvl1pPr>
          </a:lstStyle>
          <a:p>
            <a:r>
              <a:rPr lang="en-GB"/>
              <a:t>Click to add an image</a:t>
            </a:r>
          </a:p>
        </p:txBody>
      </p:sp>
      <p:sp>
        <p:nvSpPr>
          <p:cNvPr id="30" name="!!VLAK_oranje tit">
            <a:extLst>
              <a:ext uri="{FF2B5EF4-FFF2-40B4-BE49-F238E27FC236}">
                <a16:creationId xmlns:a16="http://schemas.microsoft.com/office/drawing/2014/main" id="{95C195F7-9C2E-C06E-1134-A7EA987B405B}"/>
              </a:ext>
            </a:extLst>
          </p:cNvPr>
          <p:cNvSpPr/>
          <p:nvPr userDrawn="1"/>
        </p:nvSpPr>
        <p:spPr>
          <a:xfrm rot="10800000">
            <a:off x="0" y="617411"/>
            <a:ext cx="361950" cy="887313"/>
          </a:xfrm>
          <a:prstGeom prst="triangle">
            <a:avLst>
              <a:gd name="adj" fmla="val 9967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Roboto Light" pitchFamily="2" charset="0"/>
              <a:ea typeface="+mn-ea"/>
              <a:cs typeface="+mn-cs"/>
            </a:endParaRPr>
          </a:p>
        </p:txBody>
      </p:sp>
      <p:sp>
        <p:nvSpPr>
          <p:cNvPr id="7" name="Tijdelijke aanduiding voor titel 1">
            <a:extLst>
              <a:ext uri="{FF2B5EF4-FFF2-40B4-BE49-F238E27FC236}">
                <a16:creationId xmlns:a16="http://schemas.microsoft.com/office/drawing/2014/main" id="{E1BB8D37-329A-3C7F-F1B3-3C67E7D13258}"/>
              </a:ext>
            </a:extLst>
          </p:cNvPr>
          <p:cNvSpPr>
            <a:spLocks noGrp="1"/>
          </p:cNvSpPr>
          <p:nvPr>
            <p:ph type="title" hasCustomPrompt="1"/>
          </p:nvPr>
        </p:nvSpPr>
        <p:spPr>
          <a:xfrm>
            <a:off x="495300" y="530225"/>
            <a:ext cx="7077980" cy="1325563"/>
          </a:xfrm>
          <a:prstGeom prst="rect">
            <a:avLst/>
          </a:prstGeom>
        </p:spPr>
        <p:txBody>
          <a:bodyPr vert="horz" lIns="91440" tIns="45720" rIns="91440" bIns="45720" rtlCol="0" anchor="ctr">
            <a:normAutofit/>
          </a:bodyPr>
          <a:lstStyle>
            <a:lvl1pPr>
              <a:defRPr/>
            </a:lvl1pPr>
          </a:lstStyle>
          <a:p>
            <a:r>
              <a:rPr lang="en-GB"/>
              <a:t>CLICK TO</a:t>
            </a:r>
            <a:br>
              <a:rPr lang="en-GB"/>
            </a:br>
            <a:r>
              <a:rPr lang="en-GB"/>
              <a:t>EDIT STYLE</a:t>
            </a:r>
          </a:p>
        </p:txBody>
      </p:sp>
      <p:sp>
        <p:nvSpPr>
          <p:cNvPr id="4" name="!!VLAK_blauw">
            <a:extLst>
              <a:ext uri="{FF2B5EF4-FFF2-40B4-BE49-F238E27FC236}">
                <a16:creationId xmlns:a16="http://schemas.microsoft.com/office/drawing/2014/main" id="{3DBE528A-239F-91F1-FD0A-45A7CA121731}"/>
              </a:ext>
            </a:extLst>
          </p:cNvPr>
          <p:cNvSpPr/>
          <p:nvPr userDrawn="1"/>
        </p:nvSpPr>
        <p:spPr>
          <a:xfrm>
            <a:off x="7573280" y="-1"/>
            <a:ext cx="4625070" cy="6127753"/>
          </a:xfrm>
          <a:custGeom>
            <a:avLst/>
            <a:gdLst>
              <a:gd name="connsiteX0" fmla="*/ 0 w 4618720"/>
              <a:gd name="connsiteY0" fmla="*/ 0 h 6858003"/>
              <a:gd name="connsiteX1" fmla="*/ 4618720 w 4618720"/>
              <a:gd name="connsiteY1" fmla="*/ 0 h 6858003"/>
              <a:gd name="connsiteX2" fmla="*/ 4618720 w 4618720"/>
              <a:gd name="connsiteY2" fmla="*/ 6858003 h 6858003"/>
              <a:gd name="connsiteX3" fmla="*/ 2788516 w 4618720"/>
              <a:gd name="connsiteY3" fmla="*/ 6858003 h 6858003"/>
              <a:gd name="connsiteX4" fmla="*/ 0 w 4618720"/>
              <a:gd name="connsiteY4" fmla="*/ 0 h 6858003"/>
              <a:gd name="connsiteX0" fmla="*/ 0 w 4618720"/>
              <a:gd name="connsiteY0" fmla="*/ 0 h 6858003"/>
              <a:gd name="connsiteX1" fmla="*/ 4618720 w 4618720"/>
              <a:gd name="connsiteY1" fmla="*/ 0 h 6858003"/>
              <a:gd name="connsiteX2" fmla="*/ 4618720 w 4618720"/>
              <a:gd name="connsiteY2" fmla="*/ 6184903 h 6858003"/>
              <a:gd name="connsiteX3" fmla="*/ 2788516 w 4618720"/>
              <a:gd name="connsiteY3" fmla="*/ 6858003 h 6858003"/>
              <a:gd name="connsiteX4" fmla="*/ 0 w 4618720"/>
              <a:gd name="connsiteY4" fmla="*/ 0 h 6858003"/>
              <a:gd name="connsiteX0" fmla="*/ 0 w 4618720"/>
              <a:gd name="connsiteY0" fmla="*/ 0 h 6184903"/>
              <a:gd name="connsiteX1" fmla="*/ 4618720 w 4618720"/>
              <a:gd name="connsiteY1" fmla="*/ 0 h 6184903"/>
              <a:gd name="connsiteX2" fmla="*/ 4618720 w 4618720"/>
              <a:gd name="connsiteY2" fmla="*/ 6184903 h 6184903"/>
              <a:gd name="connsiteX3" fmla="*/ 2496416 w 4618720"/>
              <a:gd name="connsiteY3" fmla="*/ 6146803 h 6184903"/>
              <a:gd name="connsiteX4" fmla="*/ 0 w 4618720"/>
              <a:gd name="connsiteY4" fmla="*/ 0 h 6184903"/>
              <a:gd name="connsiteX0" fmla="*/ 0 w 4631420"/>
              <a:gd name="connsiteY0" fmla="*/ 0 h 6146803"/>
              <a:gd name="connsiteX1" fmla="*/ 4618720 w 4631420"/>
              <a:gd name="connsiteY1" fmla="*/ 0 h 6146803"/>
              <a:gd name="connsiteX2" fmla="*/ 4631420 w 4631420"/>
              <a:gd name="connsiteY2" fmla="*/ 6134103 h 6146803"/>
              <a:gd name="connsiteX3" fmla="*/ 2496416 w 4631420"/>
              <a:gd name="connsiteY3" fmla="*/ 6146803 h 6146803"/>
              <a:gd name="connsiteX4" fmla="*/ 0 w 4631420"/>
              <a:gd name="connsiteY4" fmla="*/ 0 h 6146803"/>
              <a:gd name="connsiteX0" fmla="*/ 0 w 4631420"/>
              <a:gd name="connsiteY0" fmla="*/ 0 h 6146803"/>
              <a:gd name="connsiteX1" fmla="*/ 4618720 w 4631420"/>
              <a:gd name="connsiteY1" fmla="*/ 0 h 6146803"/>
              <a:gd name="connsiteX2" fmla="*/ 4631420 w 4631420"/>
              <a:gd name="connsiteY2" fmla="*/ 6127753 h 6146803"/>
              <a:gd name="connsiteX3" fmla="*/ 2496416 w 4631420"/>
              <a:gd name="connsiteY3" fmla="*/ 6146803 h 6146803"/>
              <a:gd name="connsiteX4" fmla="*/ 0 w 4631420"/>
              <a:gd name="connsiteY4" fmla="*/ 0 h 6146803"/>
              <a:gd name="connsiteX0" fmla="*/ 0 w 4625070"/>
              <a:gd name="connsiteY0" fmla="*/ 0 h 6146803"/>
              <a:gd name="connsiteX1" fmla="*/ 4618720 w 4625070"/>
              <a:gd name="connsiteY1" fmla="*/ 0 h 6146803"/>
              <a:gd name="connsiteX2" fmla="*/ 4625070 w 4625070"/>
              <a:gd name="connsiteY2" fmla="*/ 6127753 h 6146803"/>
              <a:gd name="connsiteX3" fmla="*/ 2496416 w 4625070"/>
              <a:gd name="connsiteY3" fmla="*/ 6146803 h 6146803"/>
              <a:gd name="connsiteX4" fmla="*/ 0 w 4625070"/>
              <a:gd name="connsiteY4" fmla="*/ 0 h 6146803"/>
              <a:gd name="connsiteX0" fmla="*/ 0 w 4625070"/>
              <a:gd name="connsiteY0" fmla="*/ 0 h 6140453"/>
              <a:gd name="connsiteX1" fmla="*/ 4618720 w 4625070"/>
              <a:gd name="connsiteY1" fmla="*/ 0 h 6140453"/>
              <a:gd name="connsiteX2" fmla="*/ 4625070 w 4625070"/>
              <a:gd name="connsiteY2" fmla="*/ 6127753 h 6140453"/>
              <a:gd name="connsiteX3" fmla="*/ 2496416 w 4625070"/>
              <a:gd name="connsiteY3" fmla="*/ 6140453 h 6140453"/>
              <a:gd name="connsiteX4" fmla="*/ 0 w 4625070"/>
              <a:gd name="connsiteY4" fmla="*/ 0 h 6140453"/>
              <a:gd name="connsiteX0" fmla="*/ 0 w 4625070"/>
              <a:gd name="connsiteY0" fmla="*/ 0 h 6140453"/>
              <a:gd name="connsiteX1" fmla="*/ 4618720 w 4625070"/>
              <a:gd name="connsiteY1" fmla="*/ 0 h 6140453"/>
              <a:gd name="connsiteX2" fmla="*/ 4625070 w 4625070"/>
              <a:gd name="connsiteY2" fmla="*/ 6127753 h 6140453"/>
              <a:gd name="connsiteX3" fmla="*/ 2496416 w 4625070"/>
              <a:gd name="connsiteY3" fmla="*/ 6140453 h 6140453"/>
              <a:gd name="connsiteX4" fmla="*/ 0 w 4625070"/>
              <a:gd name="connsiteY4" fmla="*/ 0 h 6140453"/>
              <a:gd name="connsiteX0" fmla="*/ 0 w 4625070"/>
              <a:gd name="connsiteY0" fmla="*/ 0 h 6127753"/>
              <a:gd name="connsiteX1" fmla="*/ 4618720 w 4625070"/>
              <a:gd name="connsiteY1" fmla="*/ 0 h 6127753"/>
              <a:gd name="connsiteX2" fmla="*/ 4625070 w 4625070"/>
              <a:gd name="connsiteY2" fmla="*/ 6127753 h 6127753"/>
              <a:gd name="connsiteX3" fmla="*/ 2490066 w 4625070"/>
              <a:gd name="connsiteY3" fmla="*/ 6127753 h 6127753"/>
              <a:gd name="connsiteX4" fmla="*/ 0 w 4625070"/>
              <a:gd name="connsiteY4" fmla="*/ 0 h 6127753"/>
              <a:gd name="connsiteX0" fmla="*/ 0 w 4625070"/>
              <a:gd name="connsiteY0" fmla="*/ 0 h 6127753"/>
              <a:gd name="connsiteX1" fmla="*/ 4618720 w 4625070"/>
              <a:gd name="connsiteY1" fmla="*/ 0 h 6127753"/>
              <a:gd name="connsiteX2" fmla="*/ 4625070 w 4625070"/>
              <a:gd name="connsiteY2" fmla="*/ 6127753 h 6127753"/>
              <a:gd name="connsiteX3" fmla="*/ 2490066 w 4625070"/>
              <a:gd name="connsiteY3" fmla="*/ 6127753 h 6127753"/>
              <a:gd name="connsiteX4" fmla="*/ 0 w 4625070"/>
              <a:gd name="connsiteY4" fmla="*/ 0 h 61277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25070" h="6127753">
                <a:moveTo>
                  <a:pt x="0" y="0"/>
                </a:moveTo>
                <a:lnTo>
                  <a:pt x="4618720" y="0"/>
                </a:lnTo>
                <a:cubicBezTo>
                  <a:pt x="4622953" y="2044701"/>
                  <a:pt x="4620837" y="4083052"/>
                  <a:pt x="4625070" y="6127753"/>
                </a:cubicBezTo>
                <a:lnTo>
                  <a:pt x="2490066" y="612775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Tijdelijke aanduiding voor datum 3">
            <a:extLst>
              <a:ext uri="{FF2B5EF4-FFF2-40B4-BE49-F238E27FC236}">
                <a16:creationId xmlns:a16="http://schemas.microsoft.com/office/drawing/2014/main" id="{EF26FD70-17F8-F1AF-E7FC-AD18DC920D83}"/>
              </a:ext>
            </a:extLst>
          </p:cNvPr>
          <p:cNvSpPr>
            <a:spLocks noGrp="1"/>
          </p:cNvSpPr>
          <p:nvPr>
            <p:ph type="dt" sz="half" idx="2"/>
          </p:nvPr>
        </p:nvSpPr>
        <p:spPr>
          <a:xfrm>
            <a:off x="-231841" y="6307710"/>
            <a:ext cx="2743200" cy="365125"/>
          </a:xfrm>
          <a:prstGeom prst="rect">
            <a:avLst/>
          </a:prstGeom>
          <a:blipFill>
            <a:blip r:embed="rId2">
              <a:extLst>
                <a:ext uri="{96DAC541-7B7A-43D3-8B79-37D633B846F1}">
                  <asvg:svgBlip xmlns:asvg="http://schemas.microsoft.com/office/drawing/2016/SVG/main" r:embed="rId3"/>
                </a:ext>
              </a:extLst>
            </a:blip>
            <a:srcRect/>
            <a:stretch>
              <a:fillRect l="31216" r="31216"/>
            </a:stretch>
          </a:blipFill>
        </p:spPr>
        <p:txBody>
          <a:bodyPr vert="horz" lIns="91440" tIns="45720" rIns="91440" bIns="45720" rtlCol="0" anchor="ctr"/>
          <a:lstStyle>
            <a:lvl1pPr algn="l">
              <a:defRPr sz="500">
                <a:solidFill>
                  <a:schemeClr val="bg1">
                    <a:alpha val="0"/>
                  </a:schemeClr>
                </a:solidFill>
              </a:defRPr>
            </a:lvl1pPr>
          </a:lstStyle>
          <a:p>
            <a:fld id="{122A0081-1EA5-4D46-81C3-DED78F5F6EAD}" type="datetime1">
              <a:rPr lang="en-GB" smtClean="0"/>
              <a:t>19/10/2025</a:t>
            </a:fld>
            <a:endParaRPr lang="en-GB"/>
          </a:p>
        </p:txBody>
      </p:sp>
      <p:sp>
        <p:nvSpPr>
          <p:cNvPr id="11" name="Tijdelijke aanduiding voor voettekst 4">
            <a:extLst>
              <a:ext uri="{FF2B5EF4-FFF2-40B4-BE49-F238E27FC236}">
                <a16:creationId xmlns:a16="http://schemas.microsoft.com/office/drawing/2014/main" id="{27E3BE03-4203-E5CF-23AD-17BAD4259B4D}"/>
              </a:ext>
            </a:extLst>
          </p:cNvPr>
          <p:cNvSpPr>
            <a:spLocks noGrp="1"/>
          </p:cNvSpPr>
          <p:nvPr>
            <p:ph type="ftr" sz="quarter" idx="3"/>
          </p:nvPr>
        </p:nvSpPr>
        <p:spPr>
          <a:xfrm>
            <a:off x="6637433" y="6307710"/>
            <a:ext cx="4029024" cy="360000"/>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endParaRPr lang="en-GB"/>
          </a:p>
        </p:txBody>
      </p:sp>
      <p:sp>
        <p:nvSpPr>
          <p:cNvPr id="12" name="Tijdelijke aanduiding voor dianummer 5">
            <a:extLst>
              <a:ext uri="{FF2B5EF4-FFF2-40B4-BE49-F238E27FC236}">
                <a16:creationId xmlns:a16="http://schemas.microsoft.com/office/drawing/2014/main" id="{BE4FEF3D-3D9B-3431-FEB2-41C993F76FBA}"/>
              </a:ext>
            </a:extLst>
          </p:cNvPr>
          <p:cNvSpPr>
            <a:spLocks noGrp="1"/>
          </p:cNvSpPr>
          <p:nvPr>
            <p:ph type="sldNum" sz="quarter" idx="4"/>
          </p:nvPr>
        </p:nvSpPr>
        <p:spPr>
          <a:xfrm>
            <a:off x="11032276" y="6307710"/>
            <a:ext cx="540000" cy="360000"/>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endParaRPr lang="en-GB"/>
          </a:p>
        </p:txBody>
      </p:sp>
    </p:spTree>
    <p:extLst>
      <p:ext uri="{BB962C8B-B14F-4D97-AF65-F5344CB8AC3E}">
        <p14:creationId xmlns:p14="http://schemas.microsoft.com/office/powerpoint/2010/main" val="2761105492"/>
      </p:ext>
    </p:extLst>
  </p:cSld>
  <p:clrMapOvr>
    <a:masterClrMapping/>
  </p:clrMapOvr>
  <p:transition spd="med">
    <p:push dir="r"/>
  </p:transition>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lide_end">
    <p:spTree>
      <p:nvGrpSpPr>
        <p:cNvPr id="1" name=""/>
        <p:cNvGrpSpPr/>
        <p:nvPr/>
      </p:nvGrpSpPr>
      <p:grpSpPr>
        <a:xfrm>
          <a:off x="0" y="0"/>
          <a:ext cx="0" cy="0"/>
          <a:chOff x="0" y="0"/>
          <a:chExt cx="0" cy="0"/>
        </a:xfrm>
      </p:grpSpPr>
      <p:sp>
        <p:nvSpPr>
          <p:cNvPr id="6" name="!!VLAK_blauw">
            <a:extLst>
              <a:ext uri="{FF2B5EF4-FFF2-40B4-BE49-F238E27FC236}">
                <a16:creationId xmlns:a16="http://schemas.microsoft.com/office/drawing/2014/main" id="{CA5DF0F3-E841-943D-399B-4905B625645D}"/>
              </a:ext>
            </a:extLst>
          </p:cNvPr>
          <p:cNvSpPr/>
          <p:nvPr userDrawn="1"/>
        </p:nvSpPr>
        <p:spPr>
          <a:xfrm>
            <a:off x="7573280" y="-1"/>
            <a:ext cx="4618720" cy="6858003"/>
          </a:xfrm>
          <a:custGeom>
            <a:avLst/>
            <a:gdLst>
              <a:gd name="connsiteX0" fmla="*/ 0 w 4618720"/>
              <a:gd name="connsiteY0" fmla="*/ 0 h 6858003"/>
              <a:gd name="connsiteX1" fmla="*/ 4618720 w 4618720"/>
              <a:gd name="connsiteY1" fmla="*/ 0 h 6858003"/>
              <a:gd name="connsiteX2" fmla="*/ 4618720 w 4618720"/>
              <a:gd name="connsiteY2" fmla="*/ 6858003 h 6858003"/>
              <a:gd name="connsiteX3" fmla="*/ 2788516 w 4618720"/>
              <a:gd name="connsiteY3" fmla="*/ 6858003 h 6858003"/>
              <a:gd name="connsiteX4" fmla="*/ 0 w 4618720"/>
              <a:gd name="connsiteY4" fmla="*/ 0 h 6858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8720" h="6858003">
                <a:moveTo>
                  <a:pt x="0" y="0"/>
                </a:moveTo>
                <a:lnTo>
                  <a:pt x="4618720" y="0"/>
                </a:lnTo>
                <a:lnTo>
                  <a:pt x="4618720" y="6858003"/>
                </a:lnTo>
                <a:lnTo>
                  <a:pt x="2788516" y="685800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84" name="!!AFB_">
            <a:extLst>
              <a:ext uri="{FF2B5EF4-FFF2-40B4-BE49-F238E27FC236}">
                <a16:creationId xmlns:a16="http://schemas.microsoft.com/office/drawing/2014/main" id="{573A4E94-10F2-1E47-943E-CADD7E30207A}"/>
              </a:ext>
            </a:extLst>
          </p:cNvPr>
          <p:cNvSpPr>
            <a:spLocks noGrp="1" noChangeAspect="1"/>
          </p:cNvSpPr>
          <p:nvPr>
            <p:ph type="pic" sz="quarter" idx="16" hasCustomPrompt="1"/>
          </p:nvPr>
        </p:nvSpPr>
        <p:spPr>
          <a:xfrm>
            <a:off x="5886590" y="552450"/>
            <a:ext cx="5760000" cy="5540375"/>
          </a:xfrm>
          <a:solidFill>
            <a:schemeClr val="bg1">
              <a:lumMod val="95000"/>
            </a:schemeClr>
          </a:solidFill>
        </p:spPr>
        <p:txBody>
          <a:bodyPr tIns="1800000">
            <a:normAutofit/>
          </a:bodyPr>
          <a:lstStyle>
            <a:lvl1pPr marL="0" indent="0" algn="ctr">
              <a:buNone/>
              <a:defRPr sz="1800">
                <a:solidFill>
                  <a:schemeClr val="tx2"/>
                </a:solidFill>
              </a:defRPr>
            </a:lvl1pPr>
          </a:lstStyle>
          <a:p>
            <a:r>
              <a:rPr lang="en-GB"/>
              <a:t>Click to add an image</a:t>
            </a:r>
          </a:p>
        </p:txBody>
      </p:sp>
      <p:sp>
        <p:nvSpPr>
          <p:cNvPr id="122" name="!!TXT_">
            <a:extLst>
              <a:ext uri="{FF2B5EF4-FFF2-40B4-BE49-F238E27FC236}">
                <a16:creationId xmlns:a16="http://schemas.microsoft.com/office/drawing/2014/main" id="{0F14185C-FD30-196D-E5FB-185FDCBEDB4A}"/>
              </a:ext>
            </a:extLst>
          </p:cNvPr>
          <p:cNvSpPr>
            <a:spLocks noGrp="1"/>
          </p:cNvSpPr>
          <p:nvPr>
            <p:ph type="body" sz="quarter" idx="17" hasCustomPrompt="1"/>
          </p:nvPr>
        </p:nvSpPr>
        <p:spPr>
          <a:xfrm>
            <a:off x="506383" y="4043716"/>
            <a:ext cx="5040000" cy="900000"/>
          </a:xfrm>
        </p:spPr>
        <p:txBody>
          <a:bodyPr>
            <a:normAutofit/>
          </a:bodyPr>
          <a:lstStyle>
            <a:lvl1pPr marL="0" indent="0">
              <a:buNone/>
              <a:defRPr sz="2400" b="1">
                <a:solidFill>
                  <a:schemeClr val="accent2"/>
                </a:solidFill>
                <a:latin typeface="+mj-lt"/>
              </a:defRPr>
            </a:lvl1pPr>
          </a:lstStyle>
          <a:p>
            <a:pPr lvl="0"/>
            <a:r>
              <a:rPr lang="en-GB"/>
              <a:t>Click to add text</a:t>
            </a:r>
          </a:p>
        </p:txBody>
      </p:sp>
      <p:sp>
        <p:nvSpPr>
          <p:cNvPr id="120" name="!!VLAK_oranje tit">
            <a:extLst>
              <a:ext uri="{FF2B5EF4-FFF2-40B4-BE49-F238E27FC236}">
                <a16:creationId xmlns:a16="http://schemas.microsoft.com/office/drawing/2014/main" id="{915BCBF0-98CB-E866-3619-3A3A2D097BB9}"/>
              </a:ext>
            </a:extLst>
          </p:cNvPr>
          <p:cNvSpPr/>
          <p:nvPr userDrawn="1"/>
        </p:nvSpPr>
        <p:spPr>
          <a:xfrm rot="10800000">
            <a:off x="0" y="1523476"/>
            <a:ext cx="361950" cy="887313"/>
          </a:xfrm>
          <a:prstGeom prst="triangle">
            <a:avLst>
              <a:gd name="adj" fmla="val 9967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Roboto Light" pitchFamily="2" charset="0"/>
              <a:ea typeface="+mn-ea"/>
              <a:cs typeface="+mn-cs"/>
            </a:endParaRPr>
          </a:p>
        </p:txBody>
      </p:sp>
      <p:sp>
        <p:nvSpPr>
          <p:cNvPr id="3" name="Tijdelijke aanduiding voor titel 1">
            <a:extLst>
              <a:ext uri="{FF2B5EF4-FFF2-40B4-BE49-F238E27FC236}">
                <a16:creationId xmlns:a16="http://schemas.microsoft.com/office/drawing/2014/main" id="{A8C7F86F-5282-B79F-9906-E4EF73BF6DAC}"/>
              </a:ext>
            </a:extLst>
          </p:cNvPr>
          <p:cNvSpPr>
            <a:spLocks noGrp="1"/>
          </p:cNvSpPr>
          <p:nvPr>
            <p:ph type="title" hasCustomPrompt="1"/>
          </p:nvPr>
        </p:nvSpPr>
        <p:spPr>
          <a:xfrm>
            <a:off x="497337" y="1439464"/>
            <a:ext cx="5036345" cy="2604251"/>
          </a:xfrm>
          <a:prstGeom prst="rect">
            <a:avLst/>
          </a:prstGeom>
        </p:spPr>
        <p:txBody>
          <a:bodyPr vert="horz" lIns="91440" tIns="45720" rIns="91440" bIns="45720" rtlCol="0" anchor="t">
            <a:normAutofit/>
          </a:bodyPr>
          <a:lstStyle>
            <a:lvl1pPr>
              <a:defRPr b="1">
                <a:solidFill>
                  <a:schemeClr val="tx1"/>
                </a:solidFill>
              </a:defRPr>
            </a:lvl1pPr>
          </a:lstStyle>
          <a:p>
            <a:r>
              <a:rPr lang="en-GB"/>
              <a:t>CLICK TO </a:t>
            </a:r>
            <a:br>
              <a:rPr lang="en-GB"/>
            </a:br>
            <a:r>
              <a:rPr lang="en-GB"/>
              <a:t>EDIT STYLE</a:t>
            </a:r>
          </a:p>
        </p:txBody>
      </p:sp>
      <p:grpSp>
        <p:nvGrpSpPr>
          <p:cNvPr id="7" name="!!LOGO_VUB">
            <a:extLst>
              <a:ext uri="{FF2B5EF4-FFF2-40B4-BE49-F238E27FC236}">
                <a16:creationId xmlns:a16="http://schemas.microsoft.com/office/drawing/2014/main" id="{4C668951-3A79-D235-232D-2E5440F60E5F}"/>
              </a:ext>
            </a:extLst>
          </p:cNvPr>
          <p:cNvGrpSpPr>
            <a:grpSpLocks/>
          </p:cNvGrpSpPr>
          <p:nvPr userDrawn="1"/>
        </p:nvGrpSpPr>
        <p:grpSpPr>
          <a:xfrm>
            <a:off x="626690" y="5336577"/>
            <a:ext cx="2880000" cy="1015213"/>
            <a:chOff x="1029807" y="1643143"/>
            <a:chExt cx="10132386" cy="3571712"/>
          </a:xfrm>
        </p:grpSpPr>
        <p:sp>
          <p:nvSpPr>
            <p:cNvPr id="8" name="Rechthoek 7">
              <a:extLst>
                <a:ext uri="{FF2B5EF4-FFF2-40B4-BE49-F238E27FC236}">
                  <a16:creationId xmlns:a16="http://schemas.microsoft.com/office/drawing/2014/main" id="{3224D8F1-343C-CFE0-9E27-087AD1C85BF2}"/>
                </a:ext>
              </a:extLst>
            </p:cNvPr>
            <p:cNvSpPr/>
            <p:nvPr/>
          </p:nvSpPr>
          <p:spPr>
            <a:xfrm>
              <a:off x="1365141" y="1643143"/>
              <a:ext cx="3557388" cy="3571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Roboto Light" pitchFamily="2" charset="0"/>
              </a:endParaRPr>
            </a:p>
          </p:txBody>
        </p:sp>
        <p:sp>
          <p:nvSpPr>
            <p:cNvPr id="9" name="Vrije vorm: vorm 8">
              <a:extLst>
                <a:ext uri="{FF2B5EF4-FFF2-40B4-BE49-F238E27FC236}">
                  <a16:creationId xmlns:a16="http://schemas.microsoft.com/office/drawing/2014/main" id="{46394BE0-91BC-046E-A2C4-B1DFB833A554}"/>
                </a:ext>
              </a:extLst>
            </p:cNvPr>
            <p:cNvSpPr/>
            <p:nvPr/>
          </p:nvSpPr>
          <p:spPr>
            <a:xfrm>
              <a:off x="5557025" y="2108589"/>
              <a:ext cx="627214" cy="679649"/>
            </a:xfrm>
            <a:custGeom>
              <a:avLst/>
              <a:gdLst>
                <a:gd name="connsiteX0" fmla="*/ 414949 w 754712"/>
                <a:gd name="connsiteY0" fmla="*/ 817804 h 817804"/>
                <a:gd name="connsiteX1" fmla="*/ 754713 w 754712"/>
                <a:gd name="connsiteY1" fmla="*/ 0 h 817804"/>
                <a:gd name="connsiteX2" fmla="*/ 665039 w 754712"/>
                <a:gd name="connsiteY2" fmla="*/ 0 h 817804"/>
                <a:gd name="connsiteX3" fmla="*/ 376217 w 754712"/>
                <a:gd name="connsiteY3" fmla="*/ 715981 h 817804"/>
                <a:gd name="connsiteX4" fmla="*/ 89615 w 754712"/>
                <a:gd name="connsiteY4" fmla="*/ 0 h 817804"/>
                <a:gd name="connsiteX5" fmla="*/ 0 w 754712"/>
                <a:gd name="connsiteY5" fmla="*/ 0 h 817804"/>
                <a:gd name="connsiteX6" fmla="*/ 337485 w 754712"/>
                <a:gd name="connsiteY6" fmla="*/ 817804 h 817804"/>
                <a:gd name="connsiteX7" fmla="*/ 414949 w 754712"/>
                <a:gd name="connsiteY7" fmla="*/ 817804 h 817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4712" h="817804">
                  <a:moveTo>
                    <a:pt x="414949" y="817804"/>
                  </a:moveTo>
                  <a:lnTo>
                    <a:pt x="754713" y="0"/>
                  </a:lnTo>
                  <a:lnTo>
                    <a:pt x="665039" y="0"/>
                  </a:lnTo>
                  <a:lnTo>
                    <a:pt x="376217" y="715981"/>
                  </a:lnTo>
                  <a:lnTo>
                    <a:pt x="89615" y="0"/>
                  </a:lnTo>
                  <a:lnTo>
                    <a:pt x="0" y="0"/>
                  </a:lnTo>
                  <a:lnTo>
                    <a:pt x="337485" y="817804"/>
                  </a:lnTo>
                  <a:lnTo>
                    <a:pt x="414949" y="817804"/>
                  </a:ln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10" name="Vrije vorm: vorm 9">
              <a:extLst>
                <a:ext uri="{FF2B5EF4-FFF2-40B4-BE49-F238E27FC236}">
                  <a16:creationId xmlns:a16="http://schemas.microsoft.com/office/drawing/2014/main" id="{D59DE506-8D1A-0697-E611-DE2EEE7B2C2F}"/>
                </a:ext>
              </a:extLst>
            </p:cNvPr>
            <p:cNvSpPr/>
            <p:nvPr/>
          </p:nvSpPr>
          <p:spPr>
            <a:xfrm>
              <a:off x="6289010" y="2108589"/>
              <a:ext cx="460737" cy="679649"/>
            </a:xfrm>
            <a:custGeom>
              <a:avLst/>
              <a:gdLst>
                <a:gd name="connsiteX0" fmla="*/ 81903 w 554394"/>
                <a:gd name="connsiteY0" fmla="*/ 74133 h 817804"/>
                <a:gd name="connsiteX1" fmla="*/ 211359 w 554394"/>
                <a:gd name="connsiteY1" fmla="*/ 74133 h 817804"/>
                <a:gd name="connsiteX2" fmla="*/ 396196 w 554394"/>
                <a:gd name="connsiteY2" fmla="*/ 112865 h 817804"/>
                <a:gd name="connsiteX3" fmla="*/ 472550 w 554394"/>
                <a:gd name="connsiteY3" fmla="*/ 258912 h 817804"/>
                <a:gd name="connsiteX4" fmla="*/ 366285 w 554394"/>
                <a:gd name="connsiteY4" fmla="*/ 424880 h 817804"/>
                <a:gd name="connsiteX5" fmla="*/ 188108 w 554394"/>
                <a:gd name="connsiteY5" fmla="*/ 447020 h 817804"/>
                <a:gd name="connsiteX6" fmla="*/ 163748 w 554394"/>
                <a:gd name="connsiteY6" fmla="*/ 447020 h 817804"/>
                <a:gd name="connsiteX7" fmla="*/ 441529 w 554394"/>
                <a:gd name="connsiteY7" fmla="*/ 817746 h 817804"/>
                <a:gd name="connsiteX8" fmla="*/ 543353 w 554394"/>
                <a:gd name="connsiteY8" fmla="*/ 817746 h 817804"/>
                <a:gd name="connsiteX9" fmla="*/ 313183 w 554394"/>
                <a:gd name="connsiteY9" fmla="*/ 512333 h 817804"/>
                <a:gd name="connsiteX10" fmla="*/ 554394 w 554394"/>
                <a:gd name="connsiteY10" fmla="*/ 266682 h 817804"/>
                <a:gd name="connsiteX11" fmla="*/ 427158 w 554394"/>
                <a:gd name="connsiteY11" fmla="*/ 39842 h 817804"/>
                <a:gd name="connsiteX12" fmla="*/ 194768 w 554394"/>
                <a:gd name="connsiteY12" fmla="*/ 0 h 817804"/>
                <a:gd name="connsiteX13" fmla="*/ 0 w 554394"/>
                <a:gd name="connsiteY13" fmla="*/ 0 h 817804"/>
                <a:gd name="connsiteX14" fmla="*/ 0 w 554394"/>
                <a:gd name="connsiteY14" fmla="*/ 817804 h 817804"/>
                <a:gd name="connsiteX15" fmla="*/ 81903 w 554394"/>
                <a:gd name="connsiteY15" fmla="*/ 817804 h 817804"/>
                <a:gd name="connsiteX16" fmla="*/ 81903 w 554394"/>
                <a:gd name="connsiteY16" fmla="*/ 74133 h 817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54394" h="817804">
                  <a:moveTo>
                    <a:pt x="81903" y="74133"/>
                  </a:moveTo>
                  <a:lnTo>
                    <a:pt x="211359" y="74133"/>
                  </a:lnTo>
                  <a:cubicBezTo>
                    <a:pt x="275562" y="74133"/>
                    <a:pt x="341925" y="74133"/>
                    <a:pt x="396196" y="112865"/>
                  </a:cubicBezTo>
                  <a:cubicBezTo>
                    <a:pt x="442698" y="144937"/>
                    <a:pt x="472550" y="202479"/>
                    <a:pt x="472550" y="258912"/>
                  </a:cubicBezTo>
                  <a:cubicBezTo>
                    <a:pt x="472550" y="331936"/>
                    <a:pt x="433818" y="393918"/>
                    <a:pt x="366285" y="424880"/>
                  </a:cubicBezTo>
                  <a:cubicBezTo>
                    <a:pt x="312073" y="449240"/>
                    <a:pt x="245651" y="447020"/>
                    <a:pt x="188108" y="447020"/>
                  </a:cubicBezTo>
                  <a:lnTo>
                    <a:pt x="163748" y="447020"/>
                  </a:lnTo>
                  <a:lnTo>
                    <a:pt x="441529" y="817746"/>
                  </a:lnTo>
                  <a:lnTo>
                    <a:pt x="543353" y="817746"/>
                  </a:lnTo>
                  <a:lnTo>
                    <a:pt x="313183" y="512333"/>
                  </a:lnTo>
                  <a:cubicBezTo>
                    <a:pt x="445969" y="509003"/>
                    <a:pt x="554394" y="400578"/>
                    <a:pt x="554394" y="266682"/>
                  </a:cubicBezTo>
                  <a:cubicBezTo>
                    <a:pt x="554394" y="171518"/>
                    <a:pt x="510113" y="87394"/>
                    <a:pt x="427158" y="39842"/>
                  </a:cubicBezTo>
                  <a:cubicBezTo>
                    <a:pt x="358575" y="1110"/>
                    <a:pt x="272231" y="0"/>
                    <a:pt x="194768" y="0"/>
                  </a:cubicBezTo>
                  <a:lnTo>
                    <a:pt x="0" y="0"/>
                  </a:lnTo>
                  <a:lnTo>
                    <a:pt x="0" y="817804"/>
                  </a:lnTo>
                  <a:lnTo>
                    <a:pt x="81903" y="817804"/>
                  </a:lnTo>
                  <a:lnTo>
                    <a:pt x="81903" y="74133"/>
                  </a:ln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11" name="Vrije vorm: vorm 10">
              <a:extLst>
                <a:ext uri="{FF2B5EF4-FFF2-40B4-BE49-F238E27FC236}">
                  <a16:creationId xmlns:a16="http://schemas.microsoft.com/office/drawing/2014/main" id="{DF29B288-141B-EEA4-1B0D-F45D158FD382}"/>
                </a:ext>
              </a:extLst>
            </p:cNvPr>
            <p:cNvSpPr/>
            <p:nvPr/>
          </p:nvSpPr>
          <p:spPr>
            <a:xfrm>
              <a:off x="6873014" y="2108589"/>
              <a:ext cx="68066" cy="679649"/>
            </a:xfrm>
            <a:custGeom>
              <a:avLst/>
              <a:gdLst>
                <a:gd name="connsiteX0" fmla="*/ 0 w 81903"/>
                <a:gd name="connsiteY0" fmla="*/ 0 h 817804"/>
                <a:gd name="connsiteX1" fmla="*/ 81904 w 81903"/>
                <a:gd name="connsiteY1" fmla="*/ 0 h 817804"/>
                <a:gd name="connsiteX2" fmla="*/ 81904 w 81903"/>
                <a:gd name="connsiteY2" fmla="*/ 817804 h 817804"/>
                <a:gd name="connsiteX3" fmla="*/ 0 w 81903"/>
                <a:gd name="connsiteY3" fmla="*/ 817804 h 817804"/>
              </a:gdLst>
              <a:ahLst/>
              <a:cxnLst>
                <a:cxn ang="0">
                  <a:pos x="connsiteX0" y="connsiteY0"/>
                </a:cxn>
                <a:cxn ang="0">
                  <a:pos x="connsiteX1" y="connsiteY1"/>
                </a:cxn>
                <a:cxn ang="0">
                  <a:pos x="connsiteX2" y="connsiteY2"/>
                </a:cxn>
                <a:cxn ang="0">
                  <a:pos x="connsiteX3" y="connsiteY3"/>
                </a:cxn>
              </a:cxnLst>
              <a:rect l="l" t="t" r="r" b="b"/>
              <a:pathLst>
                <a:path w="81903" h="817804">
                  <a:moveTo>
                    <a:pt x="0" y="0"/>
                  </a:moveTo>
                  <a:lnTo>
                    <a:pt x="81904" y="0"/>
                  </a:lnTo>
                  <a:lnTo>
                    <a:pt x="81904" y="817804"/>
                  </a:lnTo>
                  <a:lnTo>
                    <a:pt x="0" y="817804"/>
                  </a:ln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12" name="Vrije vorm: vorm 11">
              <a:extLst>
                <a:ext uri="{FF2B5EF4-FFF2-40B4-BE49-F238E27FC236}">
                  <a16:creationId xmlns:a16="http://schemas.microsoft.com/office/drawing/2014/main" id="{01D9BA15-BC13-D518-93ED-DF9ABB744EFE}"/>
                </a:ext>
              </a:extLst>
            </p:cNvPr>
            <p:cNvSpPr/>
            <p:nvPr/>
          </p:nvSpPr>
          <p:spPr>
            <a:xfrm>
              <a:off x="7046823" y="2108589"/>
              <a:ext cx="363298" cy="691593"/>
            </a:xfrm>
            <a:custGeom>
              <a:avLst/>
              <a:gdLst>
                <a:gd name="connsiteX0" fmla="*/ 218019 w 437148"/>
                <a:gd name="connsiteY0" fmla="*/ 832176 h 832175"/>
                <a:gd name="connsiteX1" fmla="*/ 392866 w 437148"/>
                <a:gd name="connsiteY1" fmla="*/ 751382 h 832175"/>
                <a:gd name="connsiteX2" fmla="*/ 437148 w 437148"/>
                <a:gd name="connsiteY2" fmla="*/ 587635 h 832175"/>
                <a:gd name="connsiteX3" fmla="*/ 437148 w 437148"/>
                <a:gd name="connsiteY3" fmla="*/ 0 h 832175"/>
                <a:gd name="connsiteX4" fmla="*/ 355245 w 437148"/>
                <a:gd name="connsiteY4" fmla="*/ 0 h 832175"/>
                <a:gd name="connsiteX5" fmla="*/ 355245 w 437148"/>
                <a:gd name="connsiteY5" fmla="*/ 563274 h 832175"/>
                <a:gd name="connsiteX6" fmla="*/ 345313 w 437148"/>
                <a:gd name="connsiteY6" fmla="*/ 671699 h 832175"/>
                <a:gd name="connsiteX7" fmla="*/ 225789 w 437148"/>
                <a:gd name="connsiteY7" fmla="*/ 753602 h 832175"/>
                <a:gd name="connsiteX8" fmla="*/ 80794 w 437148"/>
                <a:gd name="connsiteY8" fmla="*/ 624146 h 832175"/>
                <a:gd name="connsiteX9" fmla="*/ 0 w 437148"/>
                <a:gd name="connsiteY9" fmla="*/ 624146 h 832175"/>
                <a:gd name="connsiteX10" fmla="*/ 218019 w 437148"/>
                <a:gd name="connsiteY10" fmla="*/ 832176 h 832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37148" h="832175">
                  <a:moveTo>
                    <a:pt x="218019" y="832176"/>
                  </a:moveTo>
                  <a:cubicBezTo>
                    <a:pt x="285493" y="832176"/>
                    <a:pt x="349695" y="805595"/>
                    <a:pt x="392866" y="751382"/>
                  </a:cubicBezTo>
                  <a:cubicBezTo>
                    <a:pt x="436038" y="698280"/>
                    <a:pt x="432708" y="651778"/>
                    <a:pt x="437148" y="587635"/>
                  </a:cubicBezTo>
                  <a:lnTo>
                    <a:pt x="437148" y="0"/>
                  </a:lnTo>
                  <a:lnTo>
                    <a:pt x="355245" y="0"/>
                  </a:lnTo>
                  <a:lnTo>
                    <a:pt x="355245" y="563274"/>
                  </a:lnTo>
                  <a:cubicBezTo>
                    <a:pt x="355245" y="597566"/>
                    <a:pt x="356355" y="639627"/>
                    <a:pt x="345313" y="671699"/>
                  </a:cubicBezTo>
                  <a:cubicBezTo>
                    <a:pt x="326503" y="722582"/>
                    <a:pt x="280002" y="753602"/>
                    <a:pt x="225789" y="753602"/>
                  </a:cubicBezTo>
                  <a:cubicBezTo>
                    <a:pt x="148325" y="753602"/>
                    <a:pt x="86343" y="701610"/>
                    <a:pt x="80794" y="624146"/>
                  </a:cubicBezTo>
                  <a:lnTo>
                    <a:pt x="0" y="624146"/>
                  </a:lnTo>
                  <a:cubicBezTo>
                    <a:pt x="3330" y="742561"/>
                    <a:pt x="98494" y="832176"/>
                    <a:pt x="218019" y="832176"/>
                  </a:cubicBez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13" name="Vrije vorm: vorm 12">
              <a:extLst>
                <a:ext uri="{FF2B5EF4-FFF2-40B4-BE49-F238E27FC236}">
                  <a16:creationId xmlns:a16="http://schemas.microsoft.com/office/drawing/2014/main" id="{8E4BEF52-BA8B-513E-345F-48A24504B29E}"/>
                </a:ext>
              </a:extLst>
            </p:cNvPr>
            <p:cNvSpPr/>
            <p:nvPr/>
          </p:nvSpPr>
          <p:spPr>
            <a:xfrm>
              <a:off x="7575627" y="2108589"/>
              <a:ext cx="371552" cy="679649"/>
            </a:xfrm>
            <a:custGeom>
              <a:avLst/>
              <a:gdLst>
                <a:gd name="connsiteX0" fmla="*/ 447079 w 447079"/>
                <a:gd name="connsiteY0" fmla="*/ 743613 h 817804"/>
                <a:gd name="connsiteX1" fmla="*/ 81845 w 447079"/>
                <a:gd name="connsiteY1" fmla="*/ 743613 h 817804"/>
                <a:gd name="connsiteX2" fmla="*/ 81845 w 447079"/>
                <a:gd name="connsiteY2" fmla="*/ 442639 h 817804"/>
                <a:gd name="connsiteX3" fmla="*/ 434869 w 447079"/>
                <a:gd name="connsiteY3" fmla="*/ 442639 h 817804"/>
                <a:gd name="connsiteX4" fmla="*/ 434869 w 447079"/>
                <a:gd name="connsiteY4" fmla="*/ 368506 h 817804"/>
                <a:gd name="connsiteX5" fmla="*/ 81845 w 447079"/>
                <a:gd name="connsiteY5" fmla="*/ 368506 h 817804"/>
                <a:gd name="connsiteX6" fmla="*/ 81845 w 447079"/>
                <a:gd name="connsiteY6" fmla="*/ 74133 h 817804"/>
                <a:gd name="connsiteX7" fmla="*/ 447079 w 447079"/>
                <a:gd name="connsiteY7" fmla="*/ 74133 h 817804"/>
                <a:gd name="connsiteX8" fmla="*/ 447079 w 447079"/>
                <a:gd name="connsiteY8" fmla="*/ 0 h 817804"/>
                <a:gd name="connsiteX9" fmla="*/ 0 w 447079"/>
                <a:gd name="connsiteY9" fmla="*/ 0 h 817804"/>
                <a:gd name="connsiteX10" fmla="*/ 0 w 447079"/>
                <a:gd name="connsiteY10" fmla="*/ 817804 h 817804"/>
                <a:gd name="connsiteX11" fmla="*/ 447079 w 447079"/>
                <a:gd name="connsiteY11" fmla="*/ 817804 h 817804"/>
                <a:gd name="connsiteX12" fmla="*/ 447079 w 447079"/>
                <a:gd name="connsiteY12" fmla="*/ 743613 h 817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7079" h="817804">
                  <a:moveTo>
                    <a:pt x="447079" y="743613"/>
                  </a:moveTo>
                  <a:lnTo>
                    <a:pt x="81845" y="743613"/>
                  </a:lnTo>
                  <a:lnTo>
                    <a:pt x="81845" y="442639"/>
                  </a:lnTo>
                  <a:lnTo>
                    <a:pt x="434869" y="442639"/>
                  </a:lnTo>
                  <a:lnTo>
                    <a:pt x="434869" y="368506"/>
                  </a:lnTo>
                  <a:lnTo>
                    <a:pt x="81845" y="368506"/>
                  </a:lnTo>
                  <a:lnTo>
                    <a:pt x="81845" y="74133"/>
                  </a:lnTo>
                  <a:lnTo>
                    <a:pt x="447079" y="74133"/>
                  </a:lnTo>
                  <a:lnTo>
                    <a:pt x="447079" y="0"/>
                  </a:lnTo>
                  <a:lnTo>
                    <a:pt x="0" y="0"/>
                  </a:lnTo>
                  <a:lnTo>
                    <a:pt x="0" y="817804"/>
                  </a:lnTo>
                  <a:lnTo>
                    <a:pt x="447079" y="817804"/>
                  </a:lnTo>
                  <a:lnTo>
                    <a:pt x="447079" y="743613"/>
                  </a:ln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14" name="Vrije vorm: vorm 13">
              <a:extLst>
                <a:ext uri="{FF2B5EF4-FFF2-40B4-BE49-F238E27FC236}">
                  <a16:creationId xmlns:a16="http://schemas.microsoft.com/office/drawing/2014/main" id="{2F75CC6D-AEB9-5BDA-2C3E-B1AFEC15D846}"/>
                </a:ext>
              </a:extLst>
            </p:cNvPr>
            <p:cNvSpPr/>
            <p:nvPr/>
          </p:nvSpPr>
          <p:spPr>
            <a:xfrm>
              <a:off x="5617663" y="3083179"/>
              <a:ext cx="462631" cy="691593"/>
            </a:xfrm>
            <a:custGeom>
              <a:avLst/>
              <a:gdLst>
                <a:gd name="connsiteX0" fmla="*/ 474770 w 556672"/>
                <a:gd name="connsiteY0" fmla="*/ 496852 h 832175"/>
                <a:gd name="connsiteX1" fmla="*/ 429378 w 556672"/>
                <a:gd name="connsiteY1" fmla="*/ 679469 h 832175"/>
                <a:gd name="connsiteX2" fmla="*/ 278891 w 556672"/>
                <a:gd name="connsiteY2" fmla="*/ 753602 h 832175"/>
                <a:gd name="connsiteX3" fmla="*/ 119525 w 556672"/>
                <a:gd name="connsiteY3" fmla="*/ 668369 h 832175"/>
                <a:gd name="connsiteX4" fmla="*/ 81903 w 556672"/>
                <a:gd name="connsiteY4" fmla="*/ 496852 h 832175"/>
                <a:gd name="connsiteX5" fmla="*/ 81903 w 556672"/>
                <a:gd name="connsiteY5" fmla="*/ 0 h 832175"/>
                <a:gd name="connsiteX6" fmla="*/ 0 w 556672"/>
                <a:gd name="connsiteY6" fmla="*/ 0 h 832175"/>
                <a:gd name="connsiteX7" fmla="*/ 0 w 556672"/>
                <a:gd name="connsiteY7" fmla="*/ 496852 h 832175"/>
                <a:gd name="connsiteX8" fmla="*/ 65312 w 556672"/>
                <a:gd name="connsiteY8" fmla="*/ 734792 h 832175"/>
                <a:gd name="connsiteX9" fmla="*/ 278891 w 556672"/>
                <a:gd name="connsiteY9" fmla="*/ 832176 h 832175"/>
                <a:gd name="connsiteX10" fmla="*/ 495800 w 556672"/>
                <a:gd name="connsiteY10" fmla="*/ 728132 h 832175"/>
                <a:gd name="connsiteX11" fmla="*/ 556673 w 556672"/>
                <a:gd name="connsiteY11" fmla="*/ 496852 h 832175"/>
                <a:gd name="connsiteX12" fmla="*/ 556673 w 556672"/>
                <a:gd name="connsiteY12" fmla="*/ 0 h 832175"/>
                <a:gd name="connsiteX13" fmla="*/ 474770 w 556672"/>
                <a:gd name="connsiteY13" fmla="*/ 0 h 832175"/>
                <a:gd name="connsiteX14" fmla="*/ 474770 w 556672"/>
                <a:gd name="connsiteY14" fmla="*/ 496852 h 832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6672" h="832175">
                  <a:moveTo>
                    <a:pt x="474770" y="496852"/>
                  </a:moveTo>
                  <a:cubicBezTo>
                    <a:pt x="474770" y="561054"/>
                    <a:pt x="469220" y="626308"/>
                    <a:pt x="429378" y="679469"/>
                  </a:cubicBezTo>
                  <a:cubicBezTo>
                    <a:pt x="395086" y="727080"/>
                    <a:pt x="336434" y="753602"/>
                    <a:pt x="278891" y="753602"/>
                  </a:cubicBezTo>
                  <a:cubicBezTo>
                    <a:pt x="214689" y="753602"/>
                    <a:pt x="153817" y="722640"/>
                    <a:pt x="119525" y="668369"/>
                  </a:cubicBezTo>
                  <a:cubicBezTo>
                    <a:pt x="87453" y="617487"/>
                    <a:pt x="81903" y="555504"/>
                    <a:pt x="81903" y="496852"/>
                  </a:cubicBezTo>
                  <a:lnTo>
                    <a:pt x="81903" y="0"/>
                  </a:lnTo>
                  <a:lnTo>
                    <a:pt x="0" y="0"/>
                  </a:lnTo>
                  <a:lnTo>
                    <a:pt x="0" y="496852"/>
                  </a:lnTo>
                  <a:cubicBezTo>
                    <a:pt x="0" y="583136"/>
                    <a:pt x="8880" y="665040"/>
                    <a:pt x="65312" y="734792"/>
                  </a:cubicBezTo>
                  <a:cubicBezTo>
                    <a:pt x="117305" y="797884"/>
                    <a:pt x="196988" y="832176"/>
                    <a:pt x="278891" y="832176"/>
                  </a:cubicBezTo>
                  <a:cubicBezTo>
                    <a:pt x="360794" y="832176"/>
                    <a:pt x="444859" y="795664"/>
                    <a:pt x="495800" y="728132"/>
                  </a:cubicBezTo>
                  <a:cubicBezTo>
                    <a:pt x="548903" y="659548"/>
                    <a:pt x="556673" y="579865"/>
                    <a:pt x="556673" y="496852"/>
                  </a:cubicBezTo>
                  <a:lnTo>
                    <a:pt x="556673" y="0"/>
                  </a:lnTo>
                  <a:lnTo>
                    <a:pt x="474770" y="0"/>
                  </a:lnTo>
                  <a:lnTo>
                    <a:pt x="474770" y="496852"/>
                  </a:ln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15" name="Vrije vorm: vorm 14">
              <a:extLst>
                <a:ext uri="{FF2B5EF4-FFF2-40B4-BE49-F238E27FC236}">
                  <a16:creationId xmlns:a16="http://schemas.microsoft.com/office/drawing/2014/main" id="{9B32671D-3CE0-80E9-217B-37ED0942D967}"/>
                </a:ext>
              </a:extLst>
            </p:cNvPr>
            <p:cNvSpPr/>
            <p:nvPr/>
          </p:nvSpPr>
          <p:spPr>
            <a:xfrm>
              <a:off x="6245800" y="3083179"/>
              <a:ext cx="540795" cy="679649"/>
            </a:xfrm>
            <a:custGeom>
              <a:avLst/>
              <a:gdLst>
                <a:gd name="connsiteX0" fmla="*/ 81903 w 650726"/>
                <a:gd name="connsiteY0" fmla="*/ 98494 h 817804"/>
                <a:gd name="connsiteX1" fmla="*/ 568824 w 650726"/>
                <a:gd name="connsiteY1" fmla="*/ 817805 h 817804"/>
                <a:gd name="connsiteX2" fmla="*/ 650727 w 650726"/>
                <a:gd name="connsiteY2" fmla="*/ 817805 h 817804"/>
                <a:gd name="connsiteX3" fmla="*/ 650727 w 650726"/>
                <a:gd name="connsiteY3" fmla="*/ 0 h 817804"/>
                <a:gd name="connsiteX4" fmla="*/ 568824 w 650726"/>
                <a:gd name="connsiteY4" fmla="*/ 0 h 817804"/>
                <a:gd name="connsiteX5" fmla="*/ 568824 w 650726"/>
                <a:gd name="connsiteY5" fmla="*/ 678359 h 817804"/>
                <a:gd name="connsiteX6" fmla="*/ 110704 w 650726"/>
                <a:gd name="connsiteY6" fmla="*/ 0 h 817804"/>
                <a:gd name="connsiteX7" fmla="*/ 0 w 650726"/>
                <a:gd name="connsiteY7" fmla="*/ 0 h 817804"/>
                <a:gd name="connsiteX8" fmla="*/ 0 w 650726"/>
                <a:gd name="connsiteY8" fmla="*/ 817805 h 817804"/>
                <a:gd name="connsiteX9" fmla="*/ 81903 w 650726"/>
                <a:gd name="connsiteY9" fmla="*/ 817805 h 817804"/>
                <a:gd name="connsiteX10" fmla="*/ 81903 w 650726"/>
                <a:gd name="connsiteY10" fmla="*/ 98494 h 817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0726" h="817804">
                  <a:moveTo>
                    <a:pt x="81903" y="98494"/>
                  </a:moveTo>
                  <a:lnTo>
                    <a:pt x="568824" y="817805"/>
                  </a:lnTo>
                  <a:lnTo>
                    <a:pt x="650727" y="817805"/>
                  </a:lnTo>
                  <a:lnTo>
                    <a:pt x="650727" y="0"/>
                  </a:lnTo>
                  <a:lnTo>
                    <a:pt x="568824" y="0"/>
                  </a:lnTo>
                  <a:lnTo>
                    <a:pt x="568824" y="678359"/>
                  </a:lnTo>
                  <a:lnTo>
                    <a:pt x="110704" y="0"/>
                  </a:lnTo>
                  <a:lnTo>
                    <a:pt x="0" y="0"/>
                  </a:lnTo>
                  <a:lnTo>
                    <a:pt x="0" y="817805"/>
                  </a:lnTo>
                  <a:lnTo>
                    <a:pt x="81903" y="817805"/>
                  </a:lnTo>
                  <a:lnTo>
                    <a:pt x="81903" y="98494"/>
                  </a:ln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16" name="Vrije vorm: vorm 15">
              <a:extLst>
                <a:ext uri="{FF2B5EF4-FFF2-40B4-BE49-F238E27FC236}">
                  <a16:creationId xmlns:a16="http://schemas.microsoft.com/office/drawing/2014/main" id="{BC733D1D-166D-2F1B-7196-0458981AE332}"/>
                </a:ext>
              </a:extLst>
            </p:cNvPr>
            <p:cNvSpPr/>
            <p:nvPr/>
          </p:nvSpPr>
          <p:spPr>
            <a:xfrm>
              <a:off x="6952103" y="3083179"/>
              <a:ext cx="68066" cy="679649"/>
            </a:xfrm>
            <a:custGeom>
              <a:avLst/>
              <a:gdLst>
                <a:gd name="connsiteX0" fmla="*/ 0 w 81903"/>
                <a:gd name="connsiteY0" fmla="*/ 0 h 817804"/>
                <a:gd name="connsiteX1" fmla="*/ 81903 w 81903"/>
                <a:gd name="connsiteY1" fmla="*/ 0 h 817804"/>
                <a:gd name="connsiteX2" fmla="*/ 81903 w 81903"/>
                <a:gd name="connsiteY2" fmla="*/ 817804 h 817804"/>
                <a:gd name="connsiteX3" fmla="*/ 0 w 81903"/>
                <a:gd name="connsiteY3" fmla="*/ 817804 h 817804"/>
              </a:gdLst>
              <a:ahLst/>
              <a:cxnLst>
                <a:cxn ang="0">
                  <a:pos x="connsiteX0" y="connsiteY0"/>
                </a:cxn>
                <a:cxn ang="0">
                  <a:pos x="connsiteX1" y="connsiteY1"/>
                </a:cxn>
                <a:cxn ang="0">
                  <a:pos x="connsiteX2" y="connsiteY2"/>
                </a:cxn>
                <a:cxn ang="0">
                  <a:pos x="connsiteX3" y="connsiteY3"/>
                </a:cxn>
              </a:cxnLst>
              <a:rect l="l" t="t" r="r" b="b"/>
              <a:pathLst>
                <a:path w="81903" h="817804">
                  <a:moveTo>
                    <a:pt x="0" y="0"/>
                  </a:moveTo>
                  <a:lnTo>
                    <a:pt x="81903" y="0"/>
                  </a:lnTo>
                  <a:lnTo>
                    <a:pt x="81903" y="817804"/>
                  </a:lnTo>
                  <a:lnTo>
                    <a:pt x="0" y="817804"/>
                  </a:ln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17" name="Vrije vorm: vorm 16">
              <a:extLst>
                <a:ext uri="{FF2B5EF4-FFF2-40B4-BE49-F238E27FC236}">
                  <a16:creationId xmlns:a16="http://schemas.microsoft.com/office/drawing/2014/main" id="{D2B2D7E7-EF64-8ADE-880D-82460EECAC40}"/>
                </a:ext>
              </a:extLst>
            </p:cNvPr>
            <p:cNvSpPr/>
            <p:nvPr/>
          </p:nvSpPr>
          <p:spPr>
            <a:xfrm>
              <a:off x="7124988" y="3083179"/>
              <a:ext cx="627214" cy="679649"/>
            </a:xfrm>
            <a:custGeom>
              <a:avLst/>
              <a:gdLst>
                <a:gd name="connsiteX0" fmla="*/ 0 w 754712"/>
                <a:gd name="connsiteY0" fmla="*/ 0 h 817804"/>
                <a:gd name="connsiteX1" fmla="*/ 337544 w 754712"/>
                <a:gd name="connsiteY1" fmla="*/ 817805 h 817804"/>
                <a:gd name="connsiteX2" fmla="*/ 414949 w 754712"/>
                <a:gd name="connsiteY2" fmla="*/ 817805 h 817804"/>
                <a:gd name="connsiteX3" fmla="*/ 754713 w 754712"/>
                <a:gd name="connsiteY3" fmla="*/ 0 h 817804"/>
                <a:gd name="connsiteX4" fmla="*/ 665098 w 754712"/>
                <a:gd name="connsiteY4" fmla="*/ 0 h 817804"/>
                <a:gd name="connsiteX5" fmla="*/ 376276 w 754712"/>
                <a:gd name="connsiteY5" fmla="*/ 715981 h 817804"/>
                <a:gd name="connsiteX6" fmla="*/ 89615 w 754712"/>
                <a:gd name="connsiteY6" fmla="*/ 0 h 817804"/>
                <a:gd name="connsiteX7" fmla="*/ 0 w 754712"/>
                <a:gd name="connsiteY7" fmla="*/ 0 h 817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4712" h="817804">
                  <a:moveTo>
                    <a:pt x="0" y="0"/>
                  </a:moveTo>
                  <a:lnTo>
                    <a:pt x="337544" y="817805"/>
                  </a:lnTo>
                  <a:lnTo>
                    <a:pt x="414949" y="817805"/>
                  </a:lnTo>
                  <a:lnTo>
                    <a:pt x="754713" y="0"/>
                  </a:lnTo>
                  <a:lnTo>
                    <a:pt x="665098" y="0"/>
                  </a:lnTo>
                  <a:lnTo>
                    <a:pt x="376276" y="715981"/>
                  </a:lnTo>
                  <a:lnTo>
                    <a:pt x="89615" y="0"/>
                  </a:lnTo>
                  <a:lnTo>
                    <a:pt x="0" y="0"/>
                  </a:ln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18" name="Vrije vorm: vorm 17">
              <a:extLst>
                <a:ext uri="{FF2B5EF4-FFF2-40B4-BE49-F238E27FC236}">
                  <a16:creationId xmlns:a16="http://schemas.microsoft.com/office/drawing/2014/main" id="{563D6466-96DB-B765-36B7-5DC50378B40E}"/>
                </a:ext>
              </a:extLst>
            </p:cNvPr>
            <p:cNvSpPr/>
            <p:nvPr/>
          </p:nvSpPr>
          <p:spPr>
            <a:xfrm>
              <a:off x="7857022" y="3083179"/>
              <a:ext cx="371552" cy="679649"/>
            </a:xfrm>
            <a:custGeom>
              <a:avLst/>
              <a:gdLst>
                <a:gd name="connsiteX0" fmla="*/ 447079 w 447079"/>
                <a:gd name="connsiteY0" fmla="*/ 74133 h 817804"/>
                <a:gd name="connsiteX1" fmla="*/ 447079 w 447079"/>
                <a:gd name="connsiteY1" fmla="*/ 0 h 817804"/>
                <a:gd name="connsiteX2" fmla="*/ 0 w 447079"/>
                <a:gd name="connsiteY2" fmla="*/ 0 h 817804"/>
                <a:gd name="connsiteX3" fmla="*/ 0 w 447079"/>
                <a:gd name="connsiteY3" fmla="*/ 817805 h 817804"/>
                <a:gd name="connsiteX4" fmla="*/ 447079 w 447079"/>
                <a:gd name="connsiteY4" fmla="*/ 817805 h 817804"/>
                <a:gd name="connsiteX5" fmla="*/ 447079 w 447079"/>
                <a:gd name="connsiteY5" fmla="*/ 743671 h 817804"/>
                <a:gd name="connsiteX6" fmla="*/ 81903 w 447079"/>
                <a:gd name="connsiteY6" fmla="*/ 743671 h 817804"/>
                <a:gd name="connsiteX7" fmla="*/ 81903 w 447079"/>
                <a:gd name="connsiteY7" fmla="*/ 442639 h 817804"/>
                <a:gd name="connsiteX8" fmla="*/ 434870 w 447079"/>
                <a:gd name="connsiteY8" fmla="*/ 442639 h 817804"/>
                <a:gd name="connsiteX9" fmla="*/ 434870 w 447079"/>
                <a:gd name="connsiteY9" fmla="*/ 368506 h 817804"/>
                <a:gd name="connsiteX10" fmla="*/ 81903 w 447079"/>
                <a:gd name="connsiteY10" fmla="*/ 368506 h 817804"/>
                <a:gd name="connsiteX11" fmla="*/ 81903 w 447079"/>
                <a:gd name="connsiteY11" fmla="*/ 74133 h 817804"/>
                <a:gd name="connsiteX12" fmla="*/ 447079 w 447079"/>
                <a:gd name="connsiteY12" fmla="*/ 74133 h 817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7079" h="817804">
                  <a:moveTo>
                    <a:pt x="447079" y="74133"/>
                  </a:moveTo>
                  <a:lnTo>
                    <a:pt x="447079" y="0"/>
                  </a:lnTo>
                  <a:lnTo>
                    <a:pt x="0" y="0"/>
                  </a:lnTo>
                  <a:lnTo>
                    <a:pt x="0" y="817805"/>
                  </a:lnTo>
                  <a:lnTo>
                    <a:pt x="447079" y="817805"/>
                  </a:lnTo>
                  <a:lnTo>
                    <a:pt x="447079" y="743671"/>
                  </a:lnTo>
                  <a:lnTo>
                    <a:pt x="81903" y="743671"/>
                  </a:lnTo>
                  <a:lnTo>
                    <a:pt x="81903" y="442639"/>
                  </a:lnTo>
                  <a:lnTo>
                    <a:pt x="434870" y="442639"/>
                  </a:lnTo>
                  <a:lnTo>
                    <a:pt x="434870" y="368506"/>
                  </a:lnTo>
                  <a:lnTo>
                    <a:pt x="81903" y="368506"/>
                  </a:lnTo>
                  <a:lnTo>
                    <a:pt x="81903" y="74133"/>
                  </a:lnTo>
                  <a:lnTo>
                    <a:pt x="447079" y="74133"/>
                  </a:ln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19" name="Vrije vorm: vorm 18">
              <a:extLst>
                <a:ext uri="{FF2B5EF4-FFF2-40B4-BE49-F238E27FC236}">
                  <a16:creationId xmlns:a16="http://schemas.microsoft.com/office/drawing/2014/main" id="{6E2530B9-2EE6-9E91-C348-3A84FBA233A8}"/>
                </a:ext>
              </a:extLst>
            </p:cNvPr>
            <p:cNvSpPr/>
            <p:nvPr/>
          </p:nvSpPr>
          <p:spPr>
            <a:xfrm>
              <a:off x="8375727" y="3083179"/>
              <a:ext cx="460737" cy="679649"/>
            </a:xfrm>
            <a:custGeom>
              <a:avLst/>
              <a:gdLst>
                <a:gd name="connsiteX0" fmla="*/ 554394 w 554394"/>
                <a:gd name="connsiteY0" fmla="*/ 266682 h 817804"/>
                <a:gd name="connsiteX1" fmla="*/ 427158 w 554394"/>
                <a:gd name="connsiteY1" fmla="*/ 39842 h 817804"/>
                <a:gd name="connsiteX2" fmla="*/ 194769 w 554394"/>
                <a:gd name="connsiteY2" fmla="*/ 0 h 817804"/>
                <a:gd name="connsiteX3" fmla="*/ 0 w 554394"/>
                <a:gd name="connsiteY3" fmla="*/ 0 h 817804"/>
                <a:gd name="connsiteX4" fmla="*/ 0 w 554394"/>
                <a:gd name="connsiteY4" fmla="*/ 817805 h 817804"/>
                <a:gd name="connsiteX5" fmla="*/ 81903 w 554394"/>
                <a:gd name="connsiteY5" fmla="*/ 817805 h 817804"/>
                <a:gd name="connsiteX6" fmla="*/ 81903 w 554394"/>
                <a:gd name="connsiteY6" fmla="*/ 74133 h 817804"/>
                <a:gd name="connsiteX7" fmla="*/ 211359 w 554394"/>
                <a:gd name="connsiteY7" fmla="*/ 74133 h 817804"/>
                <a:gd name="connsiteX8" fmla="*/ 396138 w 554394"/>
                <a:gd name="connsiteY8" fmla="*/ 112865 h 817804"/>
                <a:gd name="connsiteX9" fmla="*/ 472491 w 554394"/>
                <a:gd name="connsiteY9" fmla="*/ 258912 h 817804"/>
                <a:gd name="connsiteX10" fmla="*/ 366228 w 554394"/>
                <a:gd name="connsiteY10" fmla="*/ 424880 h 817804"/>
                <a:gd name="connsiteX11" fmla="*/ 188050 w 554394"/>
                <a:gd name="connsiteY11" fmla="*/ 447021 h 817804"/>
                <a:gd name="connsiteX12" fmla="*/ 163690 w 554394"/>
                <a:gd name="connsiteY12" fmla="*/ 447021 h 817804"/>
                <a:gd name="connsiteX13" fmla="*/ 441471 w 554394"/>
                <a:gd name="connsiteY13" fmla="*/ 817746 h 817804"/>
                <a:gd name="connsiteX14" fmla="*/ 543295 w 554394"/>
                <a:gd name="connsiteY14" fmla="*/ 817746 h 817804"/>
                <a:gd name="connsiteX15" fmla="*/ 313125 w 554394"/>
                <a:gd name="connsiteY15" fmla="*/ 512333 h 817804"/>
                <a:gd name="connsiteX16" fmla="*/ 554394 w 554394"/>
                <a:gd name="connsiteY16" fmla="*/ 266682 h 817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54394" h="817804">
                  <a:moveTo>
                    <a:pt x="554394" y="266682"/>
                  </a:moveTo>
                  <a:cubicBezTo>
                    <a:pt x="554394" y="171518"/>
                    <a:pt x="510113" y="87395"/>
                    <a:pt x="427158" y="39842"/>
                  </a:cubicBezTo>
                  <a:cubicBezTo>
                    <a:pt x="358575" y="1110"/>
                    <a:pt x="272232" y="0"/>
                    <a:pt x="194769" y="0"/>
                  </a:cubicBezTo>
                  <a:lnTo>
                    <a:pt x="0" y="0"/>
                  </a:lnTo>
                  <a:lnTo>
                    <a:pt x="0" y="817805"/>
                  </a:lnTo>
                  <a:lnTo>
                    <a:pt x="81903" y="817805"/>
                  </a:lnTo>
                  <a:lnTo>
                    <a:pt x="81903" y="74133"/>
                  </a:lnTo>
                  <a:lnTo>
                    <a:pt x="211359" y="74133"/>
                  </a:lnTo>
                  <a:cubicBezTo>
                    <a:pt x="275562" y="74133"/>
                    <a:pt x="341925" y="74133"/>
                    <a:pt x="396138" y="112865"/>
                  </a:cubicBezTo>
                  <a:cubicBezTo>
                    <a:pt x="442639" y="144937"/>
                    <a:pt x="472491" y="202480"/>
                    <a:pt x="472491" y="258912"/>
                  </a:cubicBezTo>
                  <a:cubicBezTo>
                    <a:pt x="472491" y="331936"/>
                    <a:pt x="433759" y="393918"/>
                    <a:pt x="366228" y="424880"/>
                  </a:cubicBezTo>
                  <a:cubicBezTo>
                    <a:pt x="312015" y="449241"/>
                    <a:pt x="245593" y="447021"/>
                    <a:pt x="188050" y="447021"/>
                  </a:cubicBezTo>
                  <a:lnTo>
                    <a:pt x="163690" y="447021"/>
                  </a:lnTo>
                  <a:lnTo>
                    <a:pt x="441471" y="817746"/>
                  </a:lnTo>
                  <a:lnTo>
                    <a:pt x="543295" y="817746"/>
                  </a:lnTo>
                  <a:lnTo>
                    <a:pt x="313125" y="512333"/>
                  </a:lnTo>
                  <a:cubicBezTo>
                    <a:pt x="445911" y="509003"/>
                    <a:pt x="554394" y="400578"/>
                    <a:pt x="554394" y="266682"/>
                  </a:cubicBez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20" name="Vrije vorm: vorm 19">
              <a:extLst>
                <a:ext uri="{FF2B5EF4-FFF2-40B4-BE49-F238E27FC236}">
                  <a16:creationId xmlns:a16="http://schemas.microsoft.com/office/drawing/2014/main" id="{602EFBB2-FE8F-0CA9-35F5-4288A1912412}"/>
                </a:ext>
              </a:extLst>
            </p:cNvPr>
            <p:cNvSpPr/>
            <p:nvPr/>
          </p:nvSpPr>
          <p:spPr>
            <a:xfrm>
              <a:off x="8910011" y="3072108"/>
              <a:ext cx="417534" cy="702662"/>
            </a:xfrm>
            <a:custGeom>
              <a:avLst/>
              <a:gdLst>
                <a:gd name="connsiteX0" fmla="*/ 426056 w 502409"/>
                <a:gd name="connsiteY0" fmla="*/ 434928 h 845495"/>
                <a:gd name="connsiteX1" fmla="*/ 268910 w 502409"/>
                <a:gd name="connsiteY1" fmla="*/ 365234 h 845495"/>
                <a:gd name="connsiteX2" fmla="*/ 107323 w 502409"/>
                <a:gd name="connsiteY2" fmla="*/ 221349 h 845495"/>
                <a:gd name="connsiteX3" fmla="*/ 247879 w 502409"/>
                <a:gd name="connsiteY3" fmla="*/ 78573 h 845495"/>
                <a:gd name="connsiteX4" fmla="*/ 397256 w 502409"/>
                <a:gd name="connsiteY4" fmla="*/ 221349 h 845495"/>
                <a:gd name="connsiteX5" fmla="*/ 482489 w 502409"/>
                <a:gd name="connsiteY5" fmla="*/ 221349 h 845495"/>
                <a:gd name="connsiteX6" fmla="*/ 257869 w 502409"/>
                <a:gd name="connsiteY6" fmla="*/ 0 h 845495"/>
                <a:gd name="connsiteX7" fmla="*/ 25478 w 502409"/>
                <a:gd name="connsiteY7" fmla="*/ 220239 h 845495"/>
                <a:gd name="connsiteX8" fmla="*/ 94062 w 502409"/>
                <a:gd name="connsiteY8" fmla="*/ 372946 h 845495"/>
                <a:gd name="connsiteX9" fmla="*/ 237948 w 502409"/>
                <a:gd name="connsiteY9" fmla="*/ 434928 h 845495"/>
                <a:gd name="connsiteX10" fmla="*/ 364074 w 502409"/>
                <a:gd name="connsiteY10" fmla="*/ 489141 h 845495"/>
                <a:gd name="connsiteX11" fmla="*/ 420506 w 502409"/>
                <a:gd name="connsiteY11" fmla="*/ 605336 h 845495"/>
                <a:gd name="connsiteX12" fmla="*/ 251209 w 502409"/>
                <a:gd name="connsiteY12" fmla="*/ 766922 h 845495"/>
                <a:gd name="connsiteX13" fmla="*/ 87402 w 502409"/>
                <a:gd name="connsiteY13" fmla="*/ 602064 h 845495"/>
                <a:gd name="connsiteX14" fmla="*/ 8 w 502409"/>
                <a:gd name="connsiteY14" fmla="*/ 602064 h 845495"/>
                <a:gd name="connsiteX15" fmla="*/ 253429 w 502409"/>
                <a:gd name="connsiteY15" fmla="*/ 845495 h 845495"/>
                <a:gd name="connsiteX16" fmla="*/ 502410 w 502409"/>
                <a:gd name="connsiteY16" fmla="*/ 606446 h 845495"/>
                <a:gd name="connsiteX17" fmla="*/ 426056 w 502409"/>
                <a:gd name="connsiteY17" fmla="*/ 434928 h 845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2409" h="845495">
                  <a:moveTo>
                    <a:pt x="426056" y="434928"/>
                  </a:moveTo>
                  <a:cubicBezTo>
                    <a:pt x="378503" y="391756"/>
                    <a:pt x="327562" y="381825"/>
                    <a:pt x="268910" y="365234"/>
                  </a:cubicBezTo>
                  <a:cubicBezTo>
                    <a:pt x="189226" y="343094"/>
                    <a:pt x="107323" y="319843"/>
                    <a:pt x="107323" y="221349"/>
                  </a:cubicBezTo>
                  <a:cubicBezTo>
                    <a:pt x="107323" y="143885"/>
                    <a:pt x="168196" y="78573"/>
                    <a:pt x="247879" y="78573"/>
                  </a:cubicBezTo>
                  <a:cubicBezTo>
                    <a:pt x="332002" y="78573"/>
                    <a:pt x="391765" y="138336"/>
                    <a:pt x="397256" y="221349"/>
                  </a:cubicBezTo>
                  <a:lnTo>
                    <a:pt x="482489" y="221349"/>
                  </a:lnTo>
                  <a:cubicBezTo>
                    <a:pt x="483599" y="96274"/>
                    <a:pt x="381775" y="0"/>
                    <a:pt x="257869" y="0"/>
                  </a:cubicBezTo>
                  <a:cubicBezTo>
                    <a:pt x="133963" y="0"/>
                    <a:pt x="25478" y="88505"/>
                    <a:pt x="25478" y="220239"/>
                  </a:cubicBezTo>
                  <a:cubicBezTo>
                    <a:pt x="25478" y="278891"/>
                    <a:pt x="48729" y="334214"/>
                    <a:pt x="94062" y="372946"/>
                  </a:cubicBezTo>
                  <a:cubicBezTo>
                    <a:pt x="135014" y="408347"/>
                    <a:pt x="187007" y="421667"/>
                    <a:pt x="237948" y="434928"/>
                  </a:cubicBezTo>
                  <a:cubicBezTo>
                    <a:pt x="284449" y="447079"/>
                    <a:pt x="326452" y="458179"/>
                    <a:pt x="364074" y="489141"/>
                  </a:cubicBezTo>
                  <a:cubicBezTo>
                    <a:pt x="398366" y="516831"/>
                    <a:pt x="420506" y="561054"/>
                    <a:pt x="420506" y="605336"/>
                  </a:cubicBezTo>
                  <a:cubicBezTo>
                    <a:pt x="420506" y="699390"/>
                    <a:pt x="344153" y="766922"/>
                    <a:pt x="251209" y="766922"/>
                  </a:cubicBezTo>
                  <a:cubicBezTo>
                    <a:pt x="158264" y="766922"/>
                    <a:pt x="89622" y="691678"/>
                    <a:pt x="87402" y="602064"/>
                  </a:cubicBezTo>
                  <a:lnTo>
                    <a:pt x="8" y="602064"/>
                  </a:lnTo>
                  <a:cubicBezTo>
                    <a:pt x="-1102" y="744839"/>
                    <a:pt x="113983" y="845495"/>
                    <a:pt x="253429" y="845495"/>
                  </a:cubicBezTo>
                  <a:cubicBezTo>
                    <a:pt x="392874" y="845495"/>
                    <a:pt x="502410" y="741451"/>
                    <a:pt x="502410" y="606446"/>
                  </a:cubicBezTo>
                  <a:cubicBezTo>
                    <a:pt x="502410" y="541133"/>
                    <a:pt x="474719" y="476989"/>
                    <a:pt x="426056" y="434928"/>
                  </a:cubicBez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21" name="Vrije vorm: vorm 20">
              <a:extLst>
                <a:ext uri="{FF2B5EF4-FFF2-40B4-BE49-F238E27FC236}">
                  <a16:creationId xmlns:a16="http://schemas.microsoft.com/office/drawing/2014/main" id="{9764C413-2DCE-CFD7-68AD-6682E2E6480C}"/>
                </a:ext>
              </a:extLst>
            </p:cNvPr>
            <p:cNvSpPr/>
            <p:nvPr/>
          </p:nvSpPr>
          <p:spPr>
            <a:xfrm>
              <a:off x="9443387" y="3083179"/>
              <a:ext cx="68066" cy="679649"/>
            </a:xfrm>
            <a:custGeom>
              <a:avLst/>
              <a:gdLst>
                <a:gd name="connsiteX0" fmla="*/ 0 w 81903"/>
                <a:gd name="connsiteY0" fmla="*/ 0 h 817804"/>
                <a:gd name="connsiteX1" fmla="*/ 81903 w 81903"/>
                <a:gd name="connsiteY1" fmla="*/ 0 h 817804"/>
                <a:gd name="connsiteX2" fmla="*/ 81903 w 81903"/>
                <a:gd name="connsiteY2" fmla="*/ 817804 h 817804"/>
                <a:gd name="connsiteX3" fmla="*/ 0 w 81903"/>
                <a:gd name="connsiteY3" fmla="*/ 817804 h 817804"/>
              </a:gdLst>
              <a:ahLst/>
              <a:cxnLst>
                <a:cxn ang="0">
                  <a:pos x="connsiteX0" y="connsiteY0"/>
                </a:cxn>
                <a:cxn ang="0">
                  <a:pos x="connsiteX1" y="connsiteY1"/>
                </a:cxn>
                <a:cxn ang="0">
                  <a:pos x="connsiteX2" y="connsiteY2"/>
                </a:cxn>
                <a:cxn ang="0">
                  <a:pos x="connsiteX3" y="connsiteY3"/>
                </a:cxn>
              </a:cxnLst>
              <a:rect l="l" t="t" r="r" b="b"/>
              <a:pathLst>
                <a:path w="81903" h="817804">
                  <a:moveTo>
                    <a:pt x="0" y="0"/>
                  </a:moveTo>
                  <a:lnTo>
                    <a:pt x="81903" y="0"/>
                  </a:lnTo>
                  <a:lnTo>
                    <a:pt x="81903" y="817804"/>
                  </a:lnTo>
                  <a:lnTo>
                    <a:pt x="0" y="817804"/>
                  </a:ln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22" name="Vrije vorm: vorm 21">
              <a:extLst>
                <a:ext uri="{FF2B5EF4-FFF2-40B4-BE49-F238E27FC236}">
                  <a16:creationId xmlns:a16="http://schemas.microsoft.com/office/drawing/2014/main" id="{6075874A-E78B-DF9F-BF20-8A7BB8FE4989}"/>
                </a:ext>
              </a:extLst>
            </p:cNvPr>
            <p:cNvSpPr/>
            <p:nvPr/>
          </p:nvSpPr>
          <p:spPr>
            <a:xfrm>
              <a:off x="9613504" y="3083179"/>
              <a:ext cx="378930" cy="679649"/>
            </a:xfrm>
            <a:custGeom>
              <a:avLst/>
              <a:gdLst>
                <a:gd name="connsiteX0" fmla="*/ 0 w 455958"/>
                <a:gd name="connsiteY0" fmla="*/ 74133 h 817804"/>
                <a:gd name="connsiteX1" fmla="*/ 188108 w 455958"/>
                <a:gd name="connsiteY1" fmla="*/ 74133 h 817804"/>
                <a:gd name="connsiteX2" fmla="*/ 188108 w 455958"/>
                <a:gd name="connsiteY2" fmla="*/ 817805 h 817804"/>
                <a:gd name="connsiteX3" fmla="*/ 270011 w 455958"/>
                <a:gd name="connsiteY3" fmla="*/ 817805 h 817804"/>
                <a:gd name="connsiteX4" fmla="*/ 270011 w 455958"/>
                <a:gd name="connsiteY4" fmla="*/ 74133 h 817804"/>
                <a:gd name="connsiteX5" fmla="*/ 455958 w 455958"/>
                <a:gd name="connsiteY5" fmla="*/ 74133 h 817804"/>
                <a:gd name="connsiteX6" fmla="*/ 455958 w 455958"/>
                <a:gd name="connsiteY6" fmla="*/ 0 h 817804"/>
                <a:gd name="connsiteX7" fmla="*/ 0 w 455958"/>
                <a:gd name="connsiteY7" fmla="*/ 0 h 817804"/>
                <a:gd name="connsiteX8" fmla="*/ 0 w 455958"/>
                <a:gd name="connsiteY8" fmla="*/ 74133 h 817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5958" h="817804">
                  <a:moveTo>
                    <a:pt x="0" y="74133"/>
                  </a:moveTo>
                  <a:lnTo>
                    <a:pt x="188108" y="74133"/>
                  </a:lnTo>
                  <a:lnTo>
                    <a:pt x="188108" y="817805"/>
                  </a:lnTo>
                  <a:lnTo>
                    <a:pt x="270011" y="817805"/>
                  </a:lnTo>
                  <a:lnTo>
                    <a:pt x="270011" y="74133"/>
                  </a:lnTo>
                  <a:lnTo>
                    <a:pt x="455958" y="74133"/>
                  </a:lnTo>
                  <a:lnTo>
                    <a:pt x="455958" y="0"/>
                  </a:lnTo>
                  <a:lnTo>
                    <a:pt x="0" y="0"/>
                  </a:lnTo>
                  <a:lnTo>
                    <a:pt x="0" y="74133"/>
                  </a:ln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23" name="Vrije vorm: vorm 22">
              <a:extLst>
                <a:ext uri="{FF2B5EF4-FFF2-40B4-BE49-F238E27FC236}">
                  <a16:creationId xmlns:a16="http://schemas.microsoft.com/office/drawing/2014/main" id="{CF33BBE4-09F6-208C-E438-D94894A809EB}"/>
                </a:ext>
              </a:extLst>
            </p:cNvPr>
            <p:cNvSpPr/>
            <p:nvPr/>
          </p:nvSpPr>
          <p:spPr>
            <a:xfrm>
              <a:off x="10094486" y="3083179"/>
              <a:ext cx="371552" cy="679649"/>
            </a:xfrm>
            <a:custGeom>
              <a:avLst/>
              <a:gdLst>
                <a:gd name="connsiteX0" fmla="*/ 0 w 447079"/>
                <a:gd name="connsiteY0" fmla="*/ 817805 h 817804"/>
                <a:gd name="connsiteX1" fmla="*/ 447079 w 447079"/>
                <a:gd name="connsiteY1" fmla="*/ 817805 h 817804"/>
                <a:gd name="connsiteX2" fmla="*/ 447079 w 447079"/>
                <a:gd name="connsiteY2" fmla="*/ 743671 h 817804"/>
                <a:gd name="connsiteX3" fmla="*/ 81903 w 447079"/>
                <a:gd name="connsiteY3" fmla="*/ 743671 h 817804"/>
                <a:gd name="connsiteX4" fmla="*/ 81903 w 447079"/>
                <a:gd name="connsiteY4" fmla="*/ 442639 h 817804"/>
                <a:gd name="connsiteX5" fmla="*/ 434870 w 447079"/>
                <a:gd name="connsiteY5" fmla="*/ 442639 h 817804"/>
                <a:gd name="connsiteX6" fmla="*/ 434870 w 447079"/>
                <a:gd name="connsiteY6" fmla="*/ 368506 h 817804"/>
                <a:gd name="connsiteX7" fmla="*/ 81903 w 447079"/>
                <a:gd name="connsiteY7" fmla="*/ 368506 h 817804"/>
                <a:gd name="connsiteX8" fmla="*/ 81903 w 447079"/>
                <a:gd name="connsiteY8" fmla="*/ 74133 h 817804"/>
                <a:gd name="connsiteX9" fmla="*/ 447079 w 447079"/>
                <a:gd name="connsiteY9" fmla="*/ 74133 h 817804"/>
                <a:gd name="connsiteX10" fmla="*/ 447079 w 447079"/>
                <a:gd name="connsiteY10" fmla="*/ 0 h 817804"/>
                <a:gd name="connsiteX11" fmla="*/ 0 w 447079"/>
                <a:gd name="connsiteY11" fmla="*/ 0 h 817804"/>
                <a:gd name="connsiteX12" fmla="*/ 0 w 447079"/>
                <a:gd name="connsiteY12" fmla="*/ 817805 h 817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7079" h="817804">
                  <a:moveTo>
                    <a:pt x="0" y="817805"/>
                  </a:moveTo>
                  <a:lnTo>
                    <a:pt x="447079" y="817805"/>
                  </a:lnTo>
                  <a:lnTo>
                    <a:pt x="447079" y="743671"/>
                  </a:lnTo>
                  <a:lnTo>
                    <a:pt x="81903" y="743671"/>
                  </a:lnTo>
                  <a:lnTo>
                    <a:pt x="81903" y="442639"/>
                  </a:lnTo>
                  <a:lnTo>
                    <a:pt x="434870" y="442639"/>
                  </a:lnTo>
                  <a:lnTo>
                    <a:pt x="434870" y="368506"/>
                  </a:lnTo>
                  <a:lnTo>
                    <a:pt x="81903" y="368506"/>
                  </a:lnTo>
                  <a:lnTo>
                    <a:pt x="81903" y="74133"/>
                  </a:lnTo>
                  <a:lnTo>
                    <a:pt x="447079" y="74133"/>
                  </a:lnTo>
                  <a:lnTo>
                    <a:pt x="447079" y="0"/>
                  </a:lnTo>
                  <a:lnTo>
                    <a:pt x="0" y="0"/>
                  </a:lnTo>
                  <a:lnTo>
                    <a:pt x="0" y="817805"/>
                  </a:ln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24" name="Vrije vorm: vorm 23">
              <a:extLst>
                <a:ext uri="{FF2B5EF4-FFF2-40B4-BE49-F238E27FC236}">
                  <a16:creationId xmlns:a16="http://schemas.microsoft.com/office/drawing/2014/main" id="{D200E398-48E6-EDCE-1759-CB5842ED7271}"/>
                </a:ext>
              </a:extLst>
            </p:cNvPr>
            <p:cNvSpPr/>
            <p:nvPr/>
          </p:nvSpPr>
          <p:spPr>
            <a:xfrm>
              <a:off x="10613145" y="3083179"/>
              <a:ext cx="68066" cy="679649"/>
            </a:xfrm>
            <a:custGeom>
              <a:avLst/>
              <a:gdLst>
                <a:gd name="connsiteX0" fmla="*/ 0 w 81903"/>
                <a:gd name="connsiteY0" fmla="*/ 0 h 817804"/>
                <a:gd name="connsiteX1" fmla="*/ 81904 w 81903"/>
                <a:gd name="connsiteY1" fmla="*/ 0 h 817804"/>
                <a:gd name="connsiteX2" fmla="*/ 81904 w 81903"/>
                <a:gd name="connsiteY2" fmla="*/ 817804 h 817804"/>
                <a:gd name="connsiteX3" fmla="*/ 0 w 81903"/>
                <a:gd name="connsiteY3" fmla="*/ 817804 h 817804"/>
              </a:gdLst>
              <a:ahLst/>
              <a:cxnLst>
                <a:cxn ang="0">
                  <a:pos x="connsiteX0" y="connsiteY0"/>
                </a:cxn>
                <a:cxn ang="0">
                  <a:pos x="connsiteX1" y="connsiteY1"/>
                </a:cxn>
                <a:cxn ang="0">
                  <a:pos x="connsiteX2" y="connsiteY2"/>
                </a:cxn>
                <a:cxn ang="0">
                  <a:pos x="connsiteX3" y="connsiteY3"/>
                </a:cxn>
              </a:cxnLst>
              <a:rect l="l" t="t" r="r" b="b"/>
              <a:pathLst>
                <a:path w="81903" h="817804">
                  <a:moveTo>
                    <a:pt x="0" y="0"/>
                  </a:moveTo>
                  <a:lnTo>
                    <a:pt x="81904" y="0"/>
                  </a:lnTo>
                  <a:lnTo>
                    <a:pt x="81904" y="817804"/>
                  </a:lnTo>
                  <a:lnTo>
                    <a:pt x="0" y="817804"/>
                  </a:ln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25" name="Vrije vorm: vorm 24">
              <a:extLst>
                <a:ext uri="{FF2B5EF4-FFF2-40B4-BE49-F238E27FC236}">
                  <a16:creationId xmlns:a16="http://schemas.microsoft.com/office/drawing/2014/main" id="{BD065189-4647-5289-2574-599CF2DB97D7}"/>
                </a:ext>
              </a:extLst>
            </p:cNvPr>
            <p:cNvSpPr/>
            <p:nvPr/>
          </p:nvSpPr>
          <p:spPr>
            <a:xfrm>
              <a:off x="10783263" y="3083179"/>
              <a:ext cx="378930" cy="679649"/>
            </a:xfrm>
            <a:custGeom>
              <a:avLst/>
              <a:gdLst>
                <a:gd name="connsiteX0" fmla="*/ 0 w 455958"/>
                <a:gd name="connsiteY0" fmla="*/ 0 h 817804"/>
                <a:gd name="connsiteX1" fmla="*/ 0 w 455958"/>
                <a:gd name="connsiteY1" fmla="*/ 74133 h 817804"/>
                <a:gd name="connsiteX2" fmla="*/ 188167 w 455958"/>
                <a:gd name="connsiteY2" fmla="*/ 74133 h 817804"/>
                <a:gd name="connsiteX3" fmla="*/ 188167 w 455958"/>
                <a:gd name="connsiteY3" fmla="*/ 817805 h 817804"/>
                <a:gd name="connsiteX4" fmla="*/ 270011 w 455958"/>
                <a:gd name="connsiteY4" fmla="*/ 817805 h 817804"/>
                <a:gd name="connsiteX5" fmla="*/ 270011 w 455958"/>
                <a:gd name="connsiteY5" fmla="*/ 74133 h 817804"/>
                <a:gd name="connsiteX6" fmla="*/ 455959 w 455958"/>
                <a:gd name="connsiteY6" fmla="*/ 74133 h 817804"/>
                <a:gd name="connsiteX7" fmla="*/ 455959 w 455958"/>
                <a:gd name="connsiteY7" fmla="*/ 0 h 817804"/>
                <a:gd name="connsiteX8" fmla="*/ 0 w 455958"/>
                <a:gd name="connsiteY8" fmla="*/ 0 h 817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5958" h="817804">
                  <a:moveTo>
                    <a:pt x="0" y="0"/>
                  </a:moveTo>
                  <a:lnTo>
                    <a:pt x="0" y="74133"/>
                  </a:lnTo>
                  <a:lnTo>
                    <a:pt x="188167" y="74133"/>
                  </a:lnTo>
                  <a:lnTo>
                    <a:pt x="188167" y="817805"/>
                  </a:lnTo>
                  <a:lnTo>
                    <a:pt x="270011" y="817805"/>
                  </a:lnTo>
                  <a:lnTo>
                    <a:pt x="270011" y="74133"/>
                  </a:lnTo>
                  <a:lnTo>
                    <a:pt x="455959" y="74133"/>
                  </a:lnTo>
                  <a:lnTo>
                    <a:pt x="455959" y="0"/>
                  </a:lnTo>
                  <a:lnTo>
                    <a:pt x="0" y="0"/>
                  </a:ln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26" name="Vrije vorm: vorm 25">
              <a:extLst>
                <a:ext uri="{FF2B5EF4-FFF2-40B4-BE49-F238E27FC236}">
                  <a16:creationId xmlns:a16="http://schemas.microsoft.com/office/drawing/2014/main" id="{95657CDD-57FA-F1FE-894C-5E969A41D38E}"/>
                </a:ext>
              </a:extLst>
            </p:cNvPr>
            <p:cNvSpPr/>
            <p:nvPr/>
          </p:nvSpPr>
          <p:spPr>
            <a:xfrm>
              <a:off x="5617712" y="4057816"/>
              <a:ext cx="430393" cy="679649"/>
            </a:xfrm>
            <a:custGeom>
              <a:avLst/>
              <a:gdLst>
                <a:gd name="connsiteX0" fmla="*/ 417169 w 517882"/>
                <a:gd name="connsiteY0" fmla="*/ 773465 h 817804"/>
                <a:gd name="connsiteX1" fmla="*/ 517883 w 517882"/>
                <a:gd name="connsiteY1" fmla="*/ 586466 h 817804"/>
                <a:gd name="connsiteX2" fmla="*/ 382877 w 517882"/>
                <a:gd name="connsiteY2" fmla="*/ 380657 h 817804"/>
                <a:gd name="connsiteX3" fmla="*/ 473601 w 517882"/>
                <a:gd name="connsiteY3" fmla="*/ 216909 h 817804"/>
                <a:gd name="connsiteX4" fmla="*/ 377327 w 517882"/>
                <a:gd name="connsiteY4" fmla="*/ 40952 h 817804"/>
                <a:gd name="connsiteX5" fmla="*/ 191438 w 517882"/>
                <a:gd name="connsiteY5" fmla="*/ 0 h 817804"/>
                <a:gd name="connsiteX6" fmla="*/ 0 w 517882"/>
                <a:gd name="connsiteY6" fmla="*/ 0 h 817804"/>
                <a:gd name="connsiteX7" fmla="*/ 0 w 517882"/>
                <a:gd name="connsiteY7" fmla="*/ 817804 h 817804"/>
                <a:gd name="connsiteX8" fmla="*/ 192548 w 517882"/>
                <a:gd name="connsiteY8" fmla="*/ 817804 h 817804"/>
                <a:gd name="connsiteX9" fmla="*/ 417169 w 517882"/>
                <a:gd name="connsiteY9" fmla="*/ 773523 h 817804"/>
                <a:gd name="connsiteX10" fmla="*/ 81845 w 517882"/>
                <a:gd name="connsiteY10" fmla="*/ 74075 h 817804"/>
                <a:gd name="connsiteX11" fmla="*/ 177009 w 517882"/>
                <a:gd name="connsiteY11" fmla="*/ 74075 h 817804"/>
                <a:gd name="connsiteX12" fmla="*/ 326386 w 517882"/>
                <a:gd name="connsiteY12" fmla="*/ 98436 h 817804"/>
                <a:gd name="connsiteX13" fmla="*/ 391698 w 517882"/>
                <a:gd name="connsiteY13" fmla="*/ 211301 h 817804"/>
                <a:gd name="connsiteX14" fmla="*/ 325276 w 517882"/>
                <a:gd name="connsiteY14" fmla="*/ 325276 h 817804"/>
                <a:gd name="connsiteX15" fmla="*/ 170349 w 517882"/>
                <a:gd name="connsiteY15" fmla="*/ 349637 h 817804"/>
                <a:gd name="connsiteX16" fmla="*/ 81845 w 517882"/>
                <a:gd name="connsiteY16" fmla="*/ 349637 h 817804"/>
                <a:gd name="connsiteX17" fmla="*/ 81845 w 517882"/>
                <a:gd name="connsiteY17" fmla="*/ 74075 h 817804"/>
                <a:gd name="connsiteX18" fmla="*/ 81845 w 517882"/>
                <a:gd name="connsiteY18" fmla="*/ 743554 h 817804"/>
                <a:gd name="connsiteX19" fmla="*/ 81845 w 517882"/>
                <a:gd name="connsiteY19" fmla="*/ 423770 h 817804"/>
                <a:gd name="connsiteX20" fmla="*/ 168188 w 517882"/>
                <a:gd name="connsiteY20" fmla="*/ 423770 h 817804"/>
                <a:gd name="connsiteX21" fmla="*/ 333046 w 517882"/>
                <a:gd name="connsiteY21" fmla="*/ 440361 h 817804"/>
                <a:gd name="connsiteX22" fmla="*/ 434869 w 517882"/>
                <a:gd name="connsiteY22" fmla="*/ 587518 h 817804"/>
                <a:gd name="connsiteX23" fmla="*/ 355186 w 517882"/>
                <a:gd name="connsiteY23" fmla="*/ 719194 h 817804"/>
                <a:gd name="connsiteX24" fmla="*/ 182559 w 517882"/>
                <a:gd name="connsiteY24" fmla="*/ 743554 h 817804"/>
                <a:gd name="connsiteX25" fmla="*/ 81845 w 517882"/>
                <a:gd name="connsiteY25" fmla="*/ 743554 h 817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17882" h="817804">
                  <a:moveTo>
                    <a:pt x="417169" y="773465"/>
                  </a:moveTo>
                  <a:cubicBezTo>
                    <a:pt x="480261" y="733623"/>
                    <a:pt x="517883" y="660600"/>
                    <a:pt x="517883" y="586466"/>
                  </a:cubicBezTo>
                  <a:cubicBezTo>
                    <a:pt x="517883" y="492412"/>
                    <a:pt x="469220" y="416059"/>
                    <a:pt x="382877" y="380657"/>
                  </a:cubicBezTo>
                  <a:cubicBezTo>
                    <a:pt x="439309" y="340815"/>
                    <a:pt x="473601" y="287712"/>
                    <a:pt x="473601" y="216909"/>
                  </a:cubicBezTo>
                  <a:cubicBezTo>
                    <a:pt x="473601" y="146105"/>
                    <a:pt x="435979" y="79683"/>
                    <a:pt x="377327" y="40952"/>
                  </a:cubicBezTo>
                  <a:cubicBezTo>
                    <a:pt x="320894" y="4440"/>
                    <a:pt x="256692" y="0"/>
                    <a:pt x="191438" y="0"/>
                  </a:cubicBezTo>
                  <a:lnTo>
                    <a:pt x="0" y="0"/>
                  </a:lnTo>
                  <a:lnTo>
                    <a:pt x="0" y="817804"/>
                  </a:lnTo>
                  <a:lnTo>
                    <a:pt x="192548" y="817804"/>
                  </a:lnTo>
                  <a:cubicBezTo>
                    <a:pt x="274451" y="816694"/>
                    <a:pt x="345255" y="818914"/>
                    <a:pt x="417169" y="773523"/>
                  </a:cubicBezTo>
                  <a:close/>
                  <a:moveTo>
                    <a:pt x="81845" y="74075"/>
                  </a:moveTo>
                  <a:lnTo>
                    <a:pt x="177009" y="74075"/>
                  </a:lnTo>
                  <a:cubicBezTo>
                    <a:pt x="225672" y="71855"/>
                    <a:pt x="284324" y="72965"/>
                    <a:pt x="326386" y="98436"/>
                  </a:cubicBezTo>
                  <a:cubicBezTo>
                    <a:pt x="364007" y="121686"/>
                    <a:pt x="391698" y="167019"/>
                    <a:pt x="391698" y="211301"/>
                  </a:cubicBezTo>
                  <a:cubicBezTo>
                    <a:pt x="391698" y="255582"/>
                    <a:pt x="365117" y="304245"/>
                    <a:pt x="325276" y="325276"/>
                  </a:cubicBezTo>
                  <a:cubicBezTo>
                    <a:pt x="278775" y="350747"/>
                    <a:pt x="222342" y="349637"/>
                    <a:pt x="170349" y="349637"/>
                  </a:cubicBezTo>
                  <a:lnTo>
                    <a:pt x="81845" y="349637"/>
                  </a:lnTo>
                  <a:lnTo>
                    <a:pt x="81845" y="74075"/>
                  </a:lnTo>
                  <a:close/>
                  <a:moveTo>
                    <a:pt x="81845" y="743554"/>
                  </a:moveTo>
                  <a:lnTo>
                    <a:pt x="81845" y="423770"/>
                  </a:lnTo>
                  <a:lnTo>
                    <a:pt x="168188" y="423770"/>
                  </a:lnTo>
                  <a:cubicBezTo>
                    <a:pt x="222400" y="423770"/>
                    <a:pt x="282163" y="422660"/>
                    <a:pt x="333046" y="440361"/>
                  </a:cubicBezTo>
                  <a:cubicBezTo>
                    <a:pt x="396138" y="462502"/>
                    <a:pt x="435979" y="517824"/>
                    <a:pt x="434869" y="587518"/>
                  </a:cubicBezTo>
                  <a:cubicBezTo>
                    <a:pt x="435979" y="639511"/>
                    <a:pt x="401688" y="694833"/>
                    <a:pt x="355186" y="719194"/>
                  </a:cubicBezTo>
                  <a:cubicBezTo>
                    <a:pt x="305414" y="744664"/>
                    <a:pt x="237881" y="744664"/>
                    <a:pt x="182559" y="743554"/>
                  </a:cubicBezTo>
                  <a:lnTo>
                    <a:pt x="81845" y="743554"/>
                  </a:ln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27" name="Vrije vorm: vorm 26">
              <a:extLst>
                <a:ext uri="{FF2B5EF4-FFF2-40B4-BE49-F238E27FC236}">
                  <a16:creationId xmlns:a16="http://schemas.microsoft.com/office/drawing/2014/main" id="{20AD10EF-CC9B-C111-72F7-D8B9D3CCD40E}"/>
                </a:ext>
              </a:extLst>
            </p:cNvPr>
            <p:cNvSpPr/>
            <p:nvPr/>
          </p:nvSpPr>
          <p:spPr>
            <a:xfrm>
              <a:off x="6171326" y="4057768"/>
              <a:ext cx="460737" cy="679649"/>
            </a:xfrm>
            <a:custGeom>
              <a:avLst/>
              <a:gdLst>
                <a:gd name="connsiteX0" fmla="*/ 554394 w 554394"/>
                <a:gd name="connsiteY0" fmla="*/ 266682 h 817804"/>
                <a:gd name="connsiteX1" fmla="*/ 427158 w 554394"/>
                <a:gd name="connsiteY1" fmla="*/ 39842 h 817804"/>
                <a:gd name="connsiteX2" fmla="*/ 194768 w 554394"/>
                <a:gd name="connsiteY2" fmla="*/ 0 h 817804"/>
                <a:gd name="connsiteX3" fmla="*/ 0 w 554394"/>
                <a:gd name="connsiteY3" fmla="*/ 0 h 817804"/>
                <a:gd name="connsiteX4" fmla="*/ 0 w 554394"/>
                <a:gd name="connsiteY4" fmla="*/ 817805 h 817804"/>
                <a:gd name="connsiteX5" fmla="*/ 81903 w 554394"/>
                <a:gd name="connsiteY5" fmla="*/ 817805 h 817804"/>
                <a:gd name="connsiteX6" fmla="*/ 81903 w 554394"/>
                <a:gd name="connsiteY6" fmla="*/ 74133 h 817804"/>
                <a:gd name="connsiteX7" fmla="*/ 211359 w 554394"/>
                <a:gd name="connsiteY7" fmla="*/ 74133 h 817804"/>
                <a:gd name="connsiteX8" fmla="*/ 396137 w 554394"/>
                <a:gd name="connsiteY8" fmla="*/ 112865 h 817804"/>
                <a:gd name="connsiteX9" fmla="*/ 472491 w 554394"/>
                <a:gd name="connsiteY9" fmla="*/ 258912 h 817804"/>
                <a:gd name="connsiteX10" fmla="*/ 366227 w 554394"/>
                <a:gd name="connsiteY10" fmla="*/ 424880 h 817804"/>
                <a:gd name="connsiteX11" fmla="*/ 188050 w 554394"/>
                <a:gd name="connsiteY11" fmla="*/ 447020 h 817804"/>
                <a:gd name="connsiteX12" fmla="*/ 163690 w 554394"/>
                <a:gd name="connsiteY12" fmla="*/ 447020 h 817804"/>
                <a:gd name="connsiteX13" fmla="*/ 441470 w 554394"/>
                <a:gd name="connsiteY13" fmla="*/ 817746 h 817804"/>
                <a:gd name="connsiteX14" fmla="*/ 543295 w 554394"/>
                <a:gd name="connsiteY14" fmla="*/ 817746 h 817804"/>
                <a:gd name="connsiteX15" fmla="*/ 313125 w 554394"/>
                <a:gd name="connsiteY15" fmla="*/ 512333 h 817804"/>
                <a:gd name="connsiteX16" fmla="*/ 554336 w 554394"/>
                <a:gd name="connsiteY16" fmla="*/ 266682 h 817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54394" h="817804">
                  <a:moveTo>
                    <a:pt x="554394" y="266682"/>
                  </a:moveTo>
                  <a:cubicBezTo>
                    <a:pt x="554394" y="171518"/>
                    <a:pt x="510113" y="87394"/>
                    <a:pt x="427158" y="39842"/>
                  </a:cubicBezTo>
                  <a:cubicBezTo>
                    <a:pt x="358575" y="1110"/>
                    <a:pt x="272231" y="0"/>
                    <a:pt x="194768" y="0"/>
                  </a:cubicBezTo>
                  <a:lnTo>
                    <a:pt x="0" y="0"/>
                  </a:lnTo>
                  <a:lnTo>
                    <a:pt x="0" y="817805"/>
                  </a:lnTo>
                  <a:lnTo>
                    <a:pt x="81903" y="817805"/>
                  </a:lnTo>
                  <a:lnTo>
                    <a:pt x="81903" y="74133"/>
                  </a:lnTo>
                  <a:lnTo>
                    <a:pt x="211359" y="74133"/>
                  </a:lnTo>
                  <a:cubicBezTo>
                    <a:pt x="275561" y="74133"/>
                    <a:pt x="341925" y="74133"/>
                    <a:pt x="396137" y="112865"/>
                  </a:cubicBezTo>
                  <a:cubicBezTo>
                    <a:pt x="442639" y="144937"/>
                    <a:pt x="472491" y="202480"/>
                    <a:pt x="472491" y="258912"/>
                  </a:cubicBezTo>
                  <a:cubicBezTo>
                    <a:pt x="472491" y="331935"/>
                    <a:pt x="433759" y="393918"/>
                    <a:pt x="366227" y="424880"/>
                  </a:cubicBezTo>
                  <a:cubicBezTo>
                    <a:pt x="312015" y="449240"/>
                    <a:pt x="245593" y="447020"/>
                    <a:pt x="188050" y="447020"/>
                  </a:cubicBezTo>
                  <a:lnTo>
                    <a:pt x="163690" y="447020"/>
                  </a:lnTo>
                  <a:lnTo>
                    <a:pt x="441470" y="817746"/>
                  </a:lnTo>
                  <a:lnTo>
                    <a:pt x="543295" y="817746"/>
                  </a:lnTo>
                  <a:lnTo>
                    <a:pt x="313125" y="512333"/>
                  </a:lnTo>
                  <a:cubicBezTo>
                    <a:pt x="445910" y="509003"/>
                    <a:pt x="554336" y="400577"/>
                    <a:pt x="554336" y="266682"/>
                  </a:cubicBez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28" name="Vrije vorm: vorm 27">
              <a:extLst>
                <a:ext uri="{FF2B5EF4-FFF2-40B4-BE49-F238E27FC236}">
                  <a16:creationId xmlns:a16="http://schemas.microsoft.com/office/drawing/2014/main" id="{B55EF794-F5DC-7D21-C9B6-E0B01381E7D1}"/>
                </a:ext>
              </a:extLst>
            </p:cNvPr>
            <p:cNvSpPr/>
            <p:nvPr/>
          </p:nvSpPr>
          <p:spPr>
            <a:xfrm>
              <a:off x="6755282" y="4057768"/>
              <a:ext cx="462631" cy="691593"/>
            </a:xfrm>
            <a:custGeom>
              <a:avLst/>
              <a:gdLst>
                <a:gd name="connsiteX0" fmla="*/ 278891 w 556672"/>
                <a:gd name="connsiteY0" fmla="*/ 832175 h 832175"/>
                <a:gd name="connsiteX1" fmla="*/ 495800 w 556672"/>
                <a:gd name="connsiteY1" fmla="*/ 728132 h 832175"/>
                <a:gd name="connsiteX2" fmla="*/ 556672 w 556672"/>
                <a:gd name="connsiteY2" fmla="*/ 496852 h 832175"/>
                <a:gd name="connsiteX3" fmla="*/ 556672 w 556672"/>
                <a:gd name="connsiteY3" fmla="*/ 0 h 832175"/>
                <a:gd name="connsiteX4" fmla="*/ 474769 w 556672"/>
                <a:gd name="connsiteY4" fmla="*/ 0 h 832175"/>
                <a:gd name="connsiteX5" fmla="*/ 474769 w 556672"/>
                <a:gd name="connsiteY5" fmla="*/ 496852 h 832175"/>
                <a:gd name="connsiteX6" fmla="*/ 429378 w 556672"/>
                <a:gd name="connsiteY6" fmla="*/ 679469 h 832175"/>
                <a:gd name="connsiteX7" fmla="*/ 278891 w 556672"/>
                <a:gd name="connsiteY7" fmla="*/ 753602 h 832175"/>
                <a:gd name="connsiteX8" fmla="*/ 119525 w 556672"/>
                <a:gd name="connsiteY8" fmla="*/ 668369 h 832175"/>
                <a:gd name="connsiteX9" fmla="*/ 81903 w 556672"/>
                <a:gd name="connsiteY9" fmla="*/ 496852 h 832175"/>
                <a:gd name="connsiteX10" fmla="*/ 81903 w 556672"/>
                <a:gd name="connsiteY10" fmla="*/ 0 h 832175"/>
                <a:gd name="connsiteX11" fmla="*/ 0 w 556672"/>
                <a:gd name="connsiteY11" fmla="*/ 0 h 832175"/>
                <a:gd name="connsiteX12" fmla="*/ 0 w 556672"/>
                <a:gd name="connsiteY12" fmla="*/ 496852 h 832175"/>
                <a:gd name="connsiteX13" fmla="*/ 65312 w 556672"/>
                <a:gd name="connsiteY13" fmla="*/ 734791 h 832175"/>
                <a:gd name="connsiteX14" fmla="*/ 278891 w 556672"/>
                <a:gd name="connsiteY14" fmla="*/ 832175 h 832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6672" h="832175">
                  <a:moveTo>
                    <a:pt x="278891" y="832175"/>
                  </a:moveTo>
                  <a:cubicBezTo>
                    <a:pt x="363014" y="832175"/>
                    <a:pt x="444858" y="795664"/>
                    <a:pt x="495800" y="728132"/>
                  </a:cubicBezTo>
                  <a:cubicBezTo>
                    <a:pt x="548903" y="659548"/>
                    <a:pt x="556672" y="579865"/>
                    <a:pt x="556672" y="496852"/>
                  </a:cubicBezTo>
                  <a:lnTo>
                    <a:pt x="556672" y="0"/>
                  </a:lnTo>
                  <a:lnTo>
                    <a:pt x="474769" y="0"/>
                  </a:lnTo>
                  <a:lnTo>
                    <a:pt x="474769" y="496852"/>
                  </a:lnTo>
                  <a:cubicBezTo>
                    <a:pt x="474769" y="561054"/>
                    <a:pt x="469219" y="626308"/>
                    <a:pt x="429378" y="679469"/>
                  </a:cubicBezTo>
                  <a:cubicBezTo>
                    <a:pt x="395086" y="727080"/>
                    <a:pt x="336434" y="753602"/>
                    <a:pt x="278891" y="753602"/>
                  </a:cubicBezTo>
                  <a:cubicBezTo>
                    <a:pt x="214689" y="753602"/>
                    <a:pt x="153875" y="722640"/>
                    <a:pt x="119525" y="668369"/>
                  </a:cubicBezTo>
                  <a:cubicBezTo>
                    <a:pt x="87453" y="617486"/>
                    <a:pt x="81903" y="555504"/>
                    <a:pt x="81903" y="496852"/>
                  </a:cubicBezTo>
                  <a:lnTo>
                    <a:pt x="81903" y="0"/>
                  </a:lnTo>
                  <a:lnTo>
                    <a:pt x="0" y="0"/>
                  </a:lnTo>
                  <a:lnTo>
                    <a:pt x="0" y="496852"/>
                  </a:lnTo>
                  <a:cubicBezTo>
                    <a:pt x="0" y="583136"/>
                    <a:pt x="8879" y="665039"/>
                    <a:pt x="65312" y="734791"/>
                  </a:cubicBezTo>
                  <a:cubicBezTo>
                    <a:pt x="117305" y="797884"/>
                    <a:pt x="196988" y="832175"/>
                    <a:pt x="278891" y="832175"/>
                  </a:cubicBez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29" name="Vrije vorm: vorm 28">
              <a:extLst>
                <a:ext uri="{FF2B5EF4-FFF2-40B4-BE49-F238E27FC236}">
                  <a16:creationId xmlns:a16="http://schemas.microsoft.com/office/drawing/2014/main" id="{6CD54937-AE4B-C6A6-7BE8-0FEDBC01950F}"/>
                </a:ext>
              </a:extLst>
            </p:cNvPr>
            <p:cNvSpPr/>
            <p:nvPr/>
          </p:nvSpPr>
          <p:spPr>
            <a:xfrm>
              <a:off x="7333745" y="4046698"/>
              <a:ext cx="417534" cy="702660"/>
            </a:xfrm>
            <a:custGeom>
              <a:avLst/>
              <a:gdLst>
                <a:gd name="connsiteX0" fmla="*/ 251209 w 502409"/>
                <a:gd name="connsiteY0" fmla="*/ 766922 h 845494"/>
                <a:gd name="connsiteX1" fmla="*/ 87403 w 502409"/>
                <a:gd name="connsiteY1" fmla="*/ 602064 h 845494"/>
                <a:gd name="connsiteX2" fmla="*/ 8 w 502409"/>
                <a:gd name="connsiteY2" fmla="*/ 602064 h 845494"/>
                <a:gd name="connsiteX3" fmla="*/ 253429 w 502409"/>
                <a:gd name="connsiteY3" fmla="*/ 845495 h 845494"/>
                <a:gd name="connsiteX4" fmla="*/ 502410 w 502409"/>
                <a:gd name="connsiteY4" fmla="*/ 606445 h 845494"/>
                <a:gd name="connsiteX5" fmla="*/ 426056 w 502409"/>
                <a:gd name="connsiteY5" fmla="*/ 434928 h 845494"/>
                <a:gd name="connsiteX6" fmla="*/ 268910 w 502409"/>
                <a:gd name="connsiteY6" fmla="*/ 365234 h 845494"/>
                <a:gd name="connsiteX7" fmla="*/ 107323 w 502409"/>
                <a:gd name="connsiteY7" fmla="*/ 221349 h 845494"/>
                <a:gd name="connsiteX8" fmla="*/ 247879 w 502409"/>
                <a:gd name="connsiteY8" fmla="*/ 78573 h 845494"/>
                <a:gd name="connsiteX9" fmla="*/ 397256 w 502409"/>
                <a:gd name="connsiteY9" fmla="*/ 221349 h 845494"/>
                <a:gd name="connsiteX10" fmla="*/ 482489 w 502409"/>
                <a:gd name="connsiteY10" fmla="*/ 221349 h 845494"/>
                <a:gd name="connsiteX11" fmla="*/ 257869 w 502409"/>
                <a:gd name="connsiteY11" fmla="*/ 0 h 845494"/>
                <a:gd name="connsiteX12" fmla="*/ 25479 w 502409"/>
                <a:gd name="connsiteY12" fmla="*/ 220239 h 845494"/>
                <a:gd name="connsiteX13" fmla="*/ 94063 w 502409"/>
                <a:gd name="connsiteY13" fmla="*/ 372945 h 845494"/>
                <a:gd name="connsiteX14" fmla="*/ 237948 w 502409"/>
                <a:gd name="connsiteY14" fmla="*/ 434928 h 845494"/>
                <a:gd name="connsiteX15" fmla="*/ 364133 w 502409"/>
                <a:gd name="connsiteY15" fmla="*/ 489140 h 845494"/>
                <a:gd name="connsiteX16" fmla="*/ 420565 w 502409"/>
                <a:gd name="connsiteY16" fmla="*/ 605335 h 845494"/>
                <a:gd name="connsiteX17" fmla="*/ 251267 w 502409"/>
                <a:gd name="connsiteY17" fmla="*/ 766922 h 845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2409" h="845494">
                  <a:moveTo>
                    <a:pt x="251209" y="766922"/>
                  </a:moveTo>
                  <a:cubicBezTo>
                    <a:pt x="159375" y="766922"/>
                    <a:pt x="89623" y="691678"/>
                    <a:pt x="87403" y="602064"/>
                  </a:cubicBezTo>
                  <a:lnTo>
                    <a:pt x="8" y="602064"/>
                  </a:lnTo>
                  <a:cubicBezTo>
                    <a:pt x="-1102" y="744839"/>
                    <a:pt x="113983" y="845495"/>
                    <a:pt x="253429" y="845495"/>
                  </a:cubicBezTo>
                  <a:cubicBezTo>
                    <a:pt x="392874" y="845495"/>
                    <a:pt x="502410" y="741451"/>
                    <a:pt x="502410" y="606445"/>
                  </a:cubicBezTo>
                  <a:cubicBezTo>
                    <a:pt x="502410" y="541133"/>
                    <a:pt x="474719" y="476989"/>
                    <a:pt x="426056" y="434928"/>
                  </a:cubicBezTo>
                  <a:cubicBezTo>
                    <a:pt x="378445" y="391756"/>
                    <a:pt x="327562" y="381825"/>
                    <a:pt x="268910" y="365234"/>
                  </a:cubicBezTo>
                  <a:cubicBezTo>
                    <a:pt x="189226" y="343093"/>
                    <a:pt x="107323" y="319843"/>
                    <a:pt x="107323" y="221349"/>
                  </a:cubicBezTo>
                  <a:cubicBezTo>
                    <a:pt x="107323" y="143885"/>
                    <a:pt x="168196" y="78573"/>
                    <a:pt x="247879" y="78573"/>
                  </a:cubicBezTo>
                  <a:cubicBezTo>
                    <a:pt x="332002" y="78573"/>
                    <a:pt x="391765" y="138336"/>
                    <a:pt x="397256" y="221349"/>
                  </a:cubicBezTo>
                  <a:lnTo>
                    <a:pt x="482489" y="221349"/>
                  </a:lnTo>
                  <a:cubicBezTo>
                    <a:pt x="483599" y="96274"/>
                    <a:pt x="381775" y="0"/>
                    <a:pt x="257869" y="0"/>
                  </a:cubicBezTo>
                  <a:cubicBezTo>
                    <a:pt x="133963" y="0"/>
                    <a:pt x="25479" y="88504"/>
                    <a:pt x="25479" y="220239"/>
                  </a:cubicBezTo>
                  <a:cubicBezTo>
                    <a:pt x="25479" y="278891"/>
                    <a:pt x="48730" y="334214"/>
                    <a:pt x="94063" y="372945"/>
                  </a:cubicBezTo>
                  <a:cubicBezTo>
                    <a:pt x="135014" y="408347"/>
                    <a:pt x="187007" y="421667"/>
                    <a:pt x="237948" y="434928"/>
                  </a:cubicBezTo>
                  <a:cubicBezTo>
                    <a:pt x="284449" y="447079"/>
                    <a:pt x="326452" y="458178"/>
                    <a:pt x="364133" y="489140"/>
                  </a:cubicBezTo>
                  <a:cubicBezTo>
                    <a:pt x="398425" y="516831"/>
                    <a:pt x="420565" y="561054"/>
                    <a:pt x="420565" y="605335"/>
                  </a:cubicBezTo>
                  <a:cubicBezTo>
                    <a:pt x="420565" y="699389"/>
                    <a:pt x="344212" y="766922"/>
                    <a:pt x="251267" y="766922"/>
                  </a:cubicBez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30" name="Vrije vorm: vorm 29">
              <a:extLst>
                <a:ext uri="{FF2B5EF4-FFF2-40B4-BE49-F238E27FC236}">
                  <a16:creationId xmlns:a16="http://schemas.microsoft.com/office/drawing/2014/main" id="{D1732606-2DF1-8CB9-28E8-6F20F4EC8B3B}"/>
                </a:ext>
              </a:extLst>
            </p:cNvPr>
            <p:cNvSpPr/>
            <p:nvPr/>
          </p:nvSpPr>
          <p:spPr>
            <a:xfrm>
              <a:off x="7817496" y="4046698"/>
              <a:ext cx="417534" cy="702660"/>
            </a:xfrm>
            <a:custGeom>
              <a:avLst/>
              <a:gdLst>
                <a:gd name="connsiteX0" fmla="*/ 425998 w 502409"/>
                <a:gd name="connsiteY0" fmla="*/ 434928 h 845494"/>
                <a:gd name="connsiteX1" fmla="*/ 268851 w 502409"/>
                <a:gd name="connsiteY1" fmla="*/ 365234 h 845494"/>
                <a:gd name="connsiteX2" fmla="*/ 107265 w 502409"/>
                <a:gd name="connsiteY2" fmla="*/ 221349 h 845494"/>
                <a:gd name="connsiteX3" fmla="*/ 247821 w 502409"/>
                <a:gd name="connsiteY3" fmla="*/ 78573 h 845494"/>
                <a:gd name="connsiteX4" fmla="*/ 397197 w 502409"/>
                <a:gd name="connsiteY4" fmla="*/ 221349 h 845494"/>
                <a:gd name="connsiteX5" fmla="*/ 482431 w 502409"/>
                <a:gd name="connsiteY5" fmla="*/ 221349 h 845494"/>
                <a:gd name="connsiteX6" fmla="*/ 257810 w 502409"/>
                <a:gd name="connsiteY6" fmla="*/ 0 h 845494"/>
                <a:gd name="connsiteX7" fmla="*/ 25420 w 502409"/>
                <a:gd name="connsiteY7" fmla="*/ 220239 h 845494"/>
                <a:gd name="connsiteX8" fmla="*/ 94004 w 502409"/>
                <a:gd name="connsiteY8" fmla="*/ 372945 h 845494"/>
                <a:gd name="connsiteX9" fmla="*/ 237890 w 502409"/>
                <a:gd name="connsiteY9" fmla="*/ 434928 h 845494"/>
                <a:gd name="connsiteX10" fmla="*/ 364016 w 502409"/>
                <a:gd name="connsiteY10" fmla="*/ 489140 h 845494"/>
                <a:gd name="connsiteX11" fmla="*/ 420448 w 502409"/>
                <a:gd name="connsiteY11" fmla="*/ 605335 h 845494"/>
                <a:gd name="connsiteX12" fmla="*/ 251150 w 502409"/>
                <a:gd name="connsiteY12" fmla="*/ 766922 h 845494"/>
                <a:gd name="connsiteX13" fmla="*/ 87403 w 502409"/>
                <a:gd name="connsiteY13" fmla="*/ 602064 h 845494"/>
                <a:gd name="connsiteX14" fmla="*/ 8 w 502409"/>
                <a:gd name="connsiteY14" fmla="*/ 602064 h 845494"/>
                <a:gd name="connsiteX15" fmla="*/ 253429 w 502409"/>
                <a:gd name="connsiteY15" fmla="*/ 845495 h 845494"/>
                <a:gd name="connsiteX16" fmla="*/ 502410 w 502409"/>
                <a:gd name="connsiteY16" fmla="*/ 606445 h 845494"/>
                <a:gd name="connsiteX17" fmla="*/ 426056 w 502409"/>
                <a:gd name="connsiteY17" fmla="*/ 434928 h 845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2409" h="845494">
                  <a:moveTo>
                    <a:pt x="425998" y="434928"/>
                  </a:moveTo>
                  <a:cubicBezTo>
                    <a:pt x="378387" y="391756"/>
                    <a:pt x="327504" y="381825"/>
                    <a:pt x="268851" y="365234"/>
                  </a:cubicBezTo>
                  <a:cubicBezTo>
                    <a:pt x="189168" y="343093"/>
                    <a:pt x="107265" y="319843"/>
                    <a:pt x="107265" y="221349"/>
                  </a:cubicBezTo>
                  <a:cubicBezTo>
                    <a:pt x="107265" y="143885"/>
                    <a:pt x="168137" y="78573"/>
                    <a:pt x="247821" y="78573"/>
                  </a:cubicBezTo>
                  <a:cubicBezTo>
                    <a:pt x="331944" y="78573"/>
                    <a:pt x="391706" y="138336"/>
                    <a:pt x="397197" y="221349"/>
                  </a:cubicBezTo>
                  <a:lnTo>
                    <a:pt x="482431" y="221349"/>
                  </a:lnTo>
                  <a:cubicBezTo>
                    <a:pt x="483540" y="96274"/>
                    <a:pt x="381717" y="0"/>
                    <a:pt x="257810" y="0"/>
                  </a:cubicBezTo>
                  <a:cubicBezTo>
                    <a:pt x="133904" y="0"/>
                    <a:pt x="25420" y="88504"/>
                    <a:pt x="25420" y="220239"/>
                  </a:cubicBezTo>
                  <a:cubicBezTo>
                    <a:pt x="25420" y="278891"/>
                    <a:pt x="48671" y="334214"/>
                    <a:pt x="94004" y="372945"/>
                  </a:cubicBezTo>
                  <a:cubicBezTo>
                    <a:pt x="134955" y="408347"/>
                    <a:pt x="186948" y="421667"/>
                    <a:pt x="237890" y="434928"/>
                  </a:cubicBezTo>
                  <a:cubicBezTo>
                    <a:pt x="284391" y="447079"/>
                    <a:pt x="326394" y="458178"/>
                    <a:pt x="364016" y="489140"/>
                  </a:cubicBezTo>
                  <a:cubicBezTo>
                    <a:pt x="398308" y="516831"/>
                    <a:pt x="420448" y="561054"/>
                    <a:pt x="420448" y="605335"/>
                  </a:cubicBezTo>
                  <a:cubicBezTo>
                    <a:pt x="420448" y="699389"/>
                    <a:pt x="344095" y="766922"/>
                    <a:pt x="251150" y="766922"/>
                  </a:cubicBezTo>
                  <a:cubicBezTo>
                    <a:pt x="158206" y="766922"/>
                    <a:pt x="89564" y="691678"/>
                    <a:pt x="87403" y="602064"/>
                  </a:cubicBezTo>
                  <a:lnTo>
                    <a:pt x="8" y="602064"/>
                  </a:lnTo>
                  <a:cubicBezTo>
                    <a:pt x="-1102" y="744839"/>
                    <a:pt x="113983" y="845495"/>
                    <a:pt x="253429" y="845495"/>
                  </a:cubicBezTo>
                  <a:cubicBezTo>
                    <a:pt x="392874" y="845495"/>
                    <a:pt x="502410" y="741451"/>
                    <a:pt x="502410" y="606445"/>
                  </a:cubicBezTo>
                  <a:cubicBezTo>
                    <a:pt x="502410" y="541133"/>
                    <a:pt x="474719" y="476989"/>
                    <a:pt x="426056" y="434928"/>
                  </a:cubicBez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31" name="Vrije vorm: vorm 30">
              <a:extLst>
                <a:ext uri="{FF2B5EF4-FFF2-40B4-BE49-F238E27FC236}">
                  <a16:creationId xmlns:a16="http://schemas.microsoft.com/office/drawing/2014/main" id="{F49ED2B6-7451-D119-326A-1A9D53F0BBEE}"/>
                </a:ext>
              </a:extLst>
            </p:cNvPr>
            <p:cNvSpPr/>
            <p:nvPr/>
          </p:nvSpPr>
          <p:spPr>
            <a:xfrm>
              <a:off x="8350822" y="4057768"/>
              <a:ext cx="371552" cy="679649"/>
            </a:xfrm>
            <a:custGeom>
              <a:avLst/>
              <a:gdLst>
                <a:gd name="connsiteX0" fmla="*/ 0 w 447079"/>
                <a:gd name="connsiteY0" fmla="*/ 817805 h 817804"/>
                <a:gd name="connsiteX1" fmla="*/ 447079 w 447079"/>
                <a:gd name="connsiteY1" fmla="*/ 817805 h 817804"/>
                <a:gd name="connsiteX2" fmla="*/ 447079 w 447079"/>
                <a:gd name="connsiteY2" fmla="*/ 743671 h 817804"/>
                <a:gd name="connsiteX3" fmla="*/ 81903 w 447079"/>
                <a:gd name="connsiteY3" fmla="*/ 743671 h 817804"/>
                <a:gd name="connsiteX4" fmla="*/ 81903 w 447079"/>
                <a:gd name="connsiteY4" fmla="*/ 442639 h 817804"/>
                <a:gd name="connsiteX5" fmla="*/ 434928 w 447079"/>
                <a:gd name="connsiteY5" fmla="*/ 442639 h 817804"/>
                <a:gd name="connsiteX6" fmla="*/ 434928 w 447079"/>
                <a:gd name="connsiteY6" fmla="*/ 368506 h 817804"/>
                <a:gd name="connsiteX7" fmla="*/ 81903 w 447079"/>
                <a:gd name="connsiteY7" fmla="*/ 368506 h 817804"/>
                <a:gd name="connsiteX8" fmla="*/ 81903 w 447079"/>
                <a:gd name="connsiteY8" fmla="*/ 74133 h 817804"/>
                <a:gd name="connsiteX9" fmla="*/ 447079 w 447079"/>
                <a:gd name="connsiteY9" fmla="*/ 74133 h 817804"/>
                <a:gd name="connsiteX10" fmla="*/ 447079 w 447079"/>
                <a:gd name="connsiteY10" fmla="*/ 0 h 817804"/>
                <a:gd name="connsiteX11" fmla="*/ 0 w 447079"/>
                <a:gd name="connsiteY11" fmla="*/ 0 h 817804"/>
                <a:gd name="connsiteX12" fmla="*/ 0 w 447079"/>
                <a:gd name="connsiteY12" fmla="*/ 817805 h 817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7079" h="817804">
                  <a:moveTo>
                    <a:pt x="0" y="817805"/>
                  </a:moveTo>
                  <a:lnTo>
                    <a:pt x="447079" y="817805"/>
                  </a:lnTo>
                  <a:lnTo>
                    <a:pt x="447079" y="743671"/>
                  </a:lnTo>
                  <a:lnTo>
                    <a:pt x="81903" y="743671"/>
                  </a:lnTo>
                  <a:lnTo>
                    <a:pt x="81903" y="442639"/>
                  </a:lnTo>
                  <a:lnTo>
                    <a:pt x="434928" y="442639"/>
                  </a:lnTo>
                  <a:lnTo>
                    <a:pt x="434928" y="368506"/>
                  </a:lnTo>
                  <a:lnTo>
                    <a:pt x="81903" y="368506"/>
                  </a:lnTo>
                  <a:lnTo>
                    <a:pt x="81903" y="74133"/>
                  </a:lnTo>
                  <a:lnTo>
                    <a:pt x="447079" y="74133"/>
                  </a:lnTo>
                  <a:lnTo>
                    <a:pt x="447079" y="0"/>
                  </a:lnTo>
                  <a:lnTo>
                    <a:pt x="0" y="0"/>
                  </a:lnTo>
                  <a:lnTo>
                    <a:pt x="0" y="817805"/>
                  </a:ln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64" name="Vrije vorm: vorm 63">
              <a:extLst>
                <a:ext uri="{FF2B5EF4-FFF2-40B4-BE49-F238E27FC236}">
                  <a16:creationId xmlns:a16="http://schemas.microsoft.com/office/drawing/2014/main" id="{1135FD3A-114C-55B8-C929-EC7E3B440B3A}"/>
                </a:ext>
              </a:extLst>
            </p:cNvPr>
            <p:cNvSpPr/>
            <p:nvPr/>
          </p:nvSpPr>
          <p:spPr>
            <a:xfrm>
              <a:off x="8869527" y="4057768"/>
              <a:ext cx="349461" cy="679649"/>
            </a:xfrm>
            <a:custGeom>
              <a:avLst/>
              <a:gdLst>
                <a:gd name="connsiteX0" fmla="*/ 81903 w 420498"/>
                <a:gd name="connsiteY0" fmla="*/ 0 h 817804"/>
                <a:gd name="connsiteX1" fmla="*/ 0 w 420498"/>
                <a:gd name="connsiteY1" fmla="*/ 0 h 817804"/>
                <a:gd name="connsiteX2" fmla="*/ 0 w 420498"/>
                <a:gd name="connsiteY2" fmla="*/ 817805 h 817804"/>
                <a:gd name="connsiteX3" fmla="*/ 420498 w 420498"/>
                <a:gd name="connsiteY3" fmla="*/ 817805 h 817804"/>
                <a:gd name="connsiteX4" fmla="*/ 420498 w 420498"/>
                <a:gd name="connsiteY4" fmla="*/ 743671 h 817804"/>
                <a:gd name="connsiteX5" fmla="*/ 81903 w 420498"/>
                <a:gd name="connsiteY5" fmla="*/ 743671 h 817804"/>
                <a:gd name="connsiteX6" fmla="*/ 81903 w 420498"/>
                <a:gd name="connsiteY6" fmla="*/ 0 h 817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0498" h="817804">
                  <a:moveTo>
                    <a:pt x="81903" y="0"/>
                  </a:moveTo>
                  <a:lnTo>
                    <a:pt x="0" y="0"/>
                  </a:lnTo>
                  <a:lnTo>
                    <a:pt x="0" y="817805"/>
                  </a:lnTo>
                  <a:lnTo>
                    <a:pt x="420498" y="817805"/>
                  </a:lnTo>
                  <a:lnTo>
                    <a:pt x="420498" y="743671"/>
                  </a:lnTo>
                  <a:lnTo>
                    <a:pt x="81903" y="743671"/>
                  </a:lnTo>
                  <a:lnTo>
                    <a:pt x="81903" y="0"/>
                  </a:ln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65" name="Vrije vorm: vorm 64">
              <a:extLst>
                <a:ext uri="{FF2B5EF4-FFF2-40B4-BE49-F238E27FC236}">
                  <a16:creationId xmlns:a16="http://schemas.microsoft.com/office/drawing/2014/main" id="{25D3100F-D9FB-8024-15CA-9C1FA628B890}"/>
                </a:ext>
              </a:extLst>
            </p:cNvPr>
            <p:cNvSpPr/>
            <p:nvPr/>
          </p:nvSpPr>
          <p:spPr>
            <a:xfrm>
              <a:off x="1365140" y="1643143"/>
              <a:ext cx="3571710" cy="3571712"/>
            </a:xfrm>
            <a:custGeom>
              <a:avLst/>
              <a:gdLst>
                <a:gd name="connsiteX0" fmla="*/ 526762 w 4297753"/>
                <a:gd name="connsiteY0" fmla="*/ 2628553 h 4297752"/>
                <a:gd name="connsiteX1" fmla="*/ 973841 w 4297753"/>
                <a:gd name="connsiteY1" fmla="*/ 1322368 h 4297752"/>
                <a:gd name="connsiteX2" fmla="*/ 975535 w 4297753"/>
                <a:gd name="connsiteY2" fmla="*/ 1317811 h 4297752"/>
                <a:gd name="connsiteX3" fmla="*/ 1205764 w 4297753"/>
                <a:gd name="connsiteY3" fmla="*/ 1145884 h 4297752"/>
                <a:gd name="connsiteX4" fmla="*/ 1317869 w 4297753"/>
                <a:gd name="connsiteY4" fmla="*/ 1145884 h 4297752"/>
                <a:gd name="connsiteX5" fmla="*/ 1661839 w 4297753"/>
                <a:gd name="connsiteY5" fmla="*/ 1145884 h 4297752"/>
                <a:gd name="connsiteX6" fmla="*/ 1661839 w 4297753"/>
                <a:gd name="connsiteY6" fmla="*/ 2502076 h 4297752"/>
                <a:gd name="connsiteX7" fmla="*/ 1700688 w 4297753"/>
                <a:gd name="connsiteY7" fmla="*/ 2692755 h 4297752"/>
                <a:gd name="connsiteX8" fmla="*/ 1945053 w 4297753"/>
                <a:gd name="connsiteY8" fmla="*/ 2852005 h 4297752"/>
                <a:gd name="connsiteX9" fmla="*/ 1955919 w 4297753"/>
                <a:gd name="connsiteY9" fmla="*/ 2853115 h 4297752"/>
                <a:gd name="connsiteX10" fmla="*/ 1985129 w 4297753"/>
                <a:gd name="connsiteY10" fmla="*/ 2854400 h 4297752"/>
                <a:gd name="connsiteX11" fmla="*/ 1985129 w 4297753"/>
                <a:gd name="connsiteY11" fmla="*/ 2854400 h 4297752"/>
                <a:gd name="connsiteX12" fmla="*/ 2014338 w 4297753"/>
                <a:gd name="connsiteY12" fmla="*/ 2853115 h 4297752"/>
                <a:gd name="connsiteX13" fmla="*/ 2025204 w 4297753"/>
                <a:gd name="connsiteY13" fmla="*/ 2852005 h 4297752"/>
                <a:gd name="connsiteX14" fmla="*/ 2269570 w 4297753"/>
                <a:gd name="connsiteY14" fmla="*/ 2692755 h 4297752"/>
                <a:gd name="connsiteX15" fmla="*/ 2308418 w 4297753"/>
                <a:gd name="connsiteY15" fmla="*/ 2502076 h 4297752"/>
                <a:gd name="connsiteX16" fmla="*/ 2308418 w 4297753"/>
                <a:gd name="connsiteY16" fmla="*/ 1145943 h 4297752"/>
                <a:gd name="connsiteX17" fmla="*/ 2667577 w 4297753"/>
                <a:gd name="connsiteY17" fmla="*/ 1145943 h 4297752"/>
                <a:gd name="connsiteX18" fmla="*/ 2667577 w 4297753"/>
                <a:gd name="connsiteY18" fmla="*/ 2425723 h 4297752"/>
                <a:gd name="connsiteX19" fmla="*/ 2600454 w 4297753"/>
                <a:gd name="connsiteY19" fmla="*/ 2832142 h 4297752"/>
                <a:gd name="connsiteX20" fmla="*/ 2014747 w 4297753"/>
                <a:gd name="connsiteY20" fmla="*/ 3200648 h 4297752"/>
                <a:gd name="connsiteX21" fmla="*/ 1985129 w 4297753"/>
                <a:gd name="connsiteY21" fmla="*/ 3201291 h 4297752"/>
                <a:gd name="connsiteX22" fmla="*/ 1985129 w 4297753"/>
                <a:gd name="connsiteY22" fmla="*/ 3201291 h 4297752"/>
                <a:gd name="connsiteX23" fmla="*/ 1955510 w 4297753"/>
                <a:gd name="connsiteY23" fmla="*/ 3200648 h 4297752"/>
                <a:gd name="connsiteX24" fmla="*/ 1369804 w 4297753"/>
                <a:gd name="connsiteY24" fmla="*/ 2832142 h 4297752"/>
                <a:gd name="connsiteX25" fmla="*/ 1302680 w 4297753"/>
                <a:gd name="connsiteY25" fmla="*/ 2425723 h 4297752"/>
                <a:gd name="connsiteX26" fmla="*/ 1302680 w 4297753"/>
                <a:gd name="connsiteY26" fmla="*/ 1519472 h 4297752"/>
                <a:gd name="connsiteX27" fmla="*/ 1299760 w 4297753"/>
                <a:gd name="connsiteY27" fmla="*/ 1519472 h 4297752"/>
                <a:gd name="connsiteX28" fmla="*/ 1295670 w 4297753"/>
                <a:gd name="connsiteY28" fmla="*/ 1531974 h 4297752"/>
                <a:gd name="connsiteX29" fmla="*/ 710197 w 4297753"/>
                <a:gd name="connsiteY29" fmla="*/ 3151167 h 4297752"/>
                <a:gd name="connsiteX30" fmla="*/ 347884 w 4297753"/>
                <a:gd name="connsiteY30" fmla="*/ 3151167 h 4297752"/>
                <a:gd name="connsiteX31" fmla="*/ 0 w 4297753"/>
                <a:gd name="connsiteY31" fmla="*/ 2209632 h 4297752"/>
                <a:gd name="connsiteX32" fmla="*/ 0 w 4297753"/>
                <a:gd name="connsiteY32" fmla="*/ 1810748 h 4297752"/>
                <a:gd name="connsiteX33" fmla="*/ 0 w 4297753"/>
                <a:gd name="connsiteY33" fmla="*/ 4297753 h 4297752"/>
                <a:gd name="connsiteX34" fmla="*/ 4297753 w 4297753"/>
                <a:gd name="connsiteY34" fmla="*/ 4297753 h 4297752"/>
                <a:gd name="connsiteX35" fmla="*/ 4297753 w 4297753"/>
                <a:gd name="connsiteY35" fmla="*/ 0 h 4297752"/>
                <a:gd name="connsiteX36" fmla="*/ 58 w 4297753"/>
                <a:gd name="connsiteY36" fmla="*/ 0 h 4297752"/>
                <a:gd name="connsiteX37" fmla="*/ 58 w 4297753"/>
                <a:gd name="connsiteY37" fmla="*/ 1145943 h 4297752"/>
                <a:gd name="connsiteX38" fmla="*/ 525185 w 4297753"/>
                <a:gd name="connsiteY38" fmla="*/ 2628611 h 4297752"/>
                <a:gd name="connsiteX39" fmla="*/ 526821 w 4297753"/>
                <a:gd name="connsiteY39" fmla="*/ 2628611 h 4297752"/>
                <a:gd name="connsiteX40" fmla="*/ 2779683 w 4297753"/>
                <a:gd name="connsiteY40" fmla="*/ 1145884 h 4297752"/>
                <a:gd name="connsiteX41" fmla="*/ 3245748 w 4297753"/>
                <a:gd name="connsiteY41" fmla="*/ 1145066 h 4297752"/>
                <a:gd name="connsiteX42" fmla="*/ 3780688 w 4297753"/>
                <a:gd name="connsiteY42" fmla="*/ 1221069 h 4297752"/>
                <a:gd name="connsiteX43" fmla="*/ 4063085 w 4297753"/>
                <a:gd name="connsiteY43" fmla="*/ 1671829 h 4297752"/>
                <a:gd name="connsiteX44" fmla="*/ 3843138 w 4297753"/>
                <a:gd name="connsiteY44" fmla="*/ 2054705 h 4297752"/>
                <a:gd name="connsiteX45" fmla="*/ 4185297 w 4297753"/>
                <a:gd name="connsiteY45" fmla="*/ 2540750 h 4297752"/>
                <a:gd name="connsiteX46" fmla="*/ 3940931 w 4297753"/>
                <a:gd name="connsiteY46" fmla="*/ 3018673 h 4297752"/>
                <a:gd name="connsiteX47" fmla="*/ 3384259 w 4297753"/>
                <a:gd name="connsiteY47" fmla="*/ 3151693 h 4297752"/>
                <a:gd name="connsiteX48" fmla="*/ 2779332 w 4297753"/>
                <a:gd name="connsiteY48" fmla="*/ 3151693 h 4297752"/>
                <a:gd name="connsiteX49" fmla="*/ 2779683 w 4297753"/>
                <a:gd name="connsiteY49" fmla="*/ 1145768 h 4297752"/>
                <a:gd name="connsiteX50" fmla="*/ 525944 w 4297753"/>
                <a:gd name="connsiteY50" fmla="*/ 2606646 h 4297752"/>
                <a:gd name="connsiteX51" fmla="*/ 525944 w 4297753"/>
                <a:gd name="connsiteY51" fmla="*/ 2606646 h 4297752"/>
                <a:gd name="connsiteX52" fmla="*/ 525944 w 4297753"/>
                <a:gd name="connsiteY52" fmla="*/ 2606763 h 4297752"/>
                <a:gd name="connsiteX53" fmla="*/ 525944 w 4297753"/>
                <a:gd name="connsiteY53" fmla="*/ 2606646 h 4297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297753" h="4297752">
                  <a:moveTo>
                    <a:pt x="526762" y="2628553"/>
                  </a:moveTo>
                  <a:lnTo>
                    <a:pt x="973841" y="1322368"/>
                  </a:lnTo>
                  <a:cubicBezTo>
                    <a:pt x="973841" y="1322368"/>
                    <a:pt x="974484" y="1320498"/>
                    <a:pt x="975535" y="1317811"/>
                  </a:cubicBezTo>
                  <a:cubicBezTo>
                    <a:pt x="1004628" y="1218441"/>
                    <a:pt x="1096988" y="1145884"/>
                    <a:pt x="1205764" y="1145884"/>
                  </a:cubicBezTo>
                  <a:lnTo>
                    <a:pt x="1317869" y="1145884"/>
                  </a:lnTo>
                  <a:cubicBezTo>
                    <a:pt x="1317869" y="1145884"/>
                    <a:pt x="1661839" y="1145884"/>
                    <a:pt x="1661839" y="1145884"/>
                  </a:cubicBezTo>
                  <a:lnTo>
                    <a:pt x="1661839" y="2502076"/>
                  </a:lnTo>
                  <a:cubicBezTo>
                    <a:pt x="1663475" y="2568382"/>
                    <a:pt x="1670660" y="2632701"/>
                    <a:pt x="1700688" y="2692755"/>
                  </a:cubicBezTo>
                  <a:cubicBezTo>
                    <a:pt x="1749350" y="2778339"/>
                    <a:pt x="1839257" y="2839503"/>
                    <a:pt x="1945053" y="2852005"/>
                  </a:cubicBezTo>
                  <a:cubicBezTo>
                    <a:pt x="1948675" y="2852414"/>
                    <a:pt x="1952297" y="2852764"/>
                    <a:pt x="1955919" y="2853115"/>
                  </a:cubicBezTo>
                  <a:cubicBezTo>
                    <a:pt x="1965558" y="2853933"/>
                    <a:pt x="1975256" y="2854400"/>
                    <a:pt x="1985129" y="2854400"/>
                  </a:cubicBezTo>
                  <a:lnTo>
                    <a:pt x="1985129" y="2854400"/>
                  </a:lnTo>
                  <a:cubicBezTo>
                    <a:pt x="1994943" y="2854400"/>
                    <a:pt x="2004699" y="2853933"/>
                    <a:pt x="2014338" y="2853115"/>
                  </a:cubicBezTo>
                  <a:cubicBezTo>
                    <a:pt x="2017960" y="2852823"/>
                    <a:pt x="2021640" y="2852472"/>
                    <a:pt x="2025204" y="2852005"/>
                  </a:cubicBezTo>
                  <a:cubicBezTo>
                    <a:pt x="2131001" y="2839445"/>
                    <a:pt x="2220965" y="2778280"/>
                    <a:pt x="2269570" y="2692755"/>
                  </a:cubicBezTo>
                  <a:cubicBezTo>
                    <a:pt x="2299597" y="2632701"/>
                    <a:pt x="2306724" y="2568382"/>
                    <a:pt x="2308418" y="2502076"/>
                  </a:cubicBezTo>
                  <a:lnTo>
                    <a:pt x="2308418" y="1145943"/>
                  </a:lnTo>
                  <a:lnTo>
                    <a:pt x="2667577" y="1145943"/>
                  </a:lnTo>
                  <a:lnTo>
                    <a:pt x="2667577" y="2425723"/>
                  </a:lnTo>
                  <a:cubicBezTo>
                    <a:pt x="2667577" y="2569784"/>
                    <a:pt x="2658639" y="2707886"/>
                    <a:pt x="2600454" y="2832142"/>
                  </a:cubicBezTo>
                  <a:cubicBezTo>
                    <a:pt x="2494307" y="3042508"/>
                    <a:pt x="2273133" y="3190133"/>
                    <a:pt x="2014747" y="3200648"/>
                  </a:cubicBezTo>
                  <a:cubicBezTo>
                    <a:pt x="2004933" y="3201057"/>
                    <a:pt x="1995060" y="3201291"/>
                    <a:pt x="1985129" y="3201291"/>
                  </a:cubicBezTo>
                  <a:lnTo>
                    <a:pt x="1985129" y="3201291"/>
                  </a:lnTo>
                  <a:cubicBezTo>
                    <a:pt x="1975197" y="3201291"/>
                    <a:pt x="1965325" y="3201057"/>
                    <a:pt x="1955510" y="3200648"/>
                  </a:cubicBezTo>
                  <a:cubicBezTo>
                    <a:pt x="1697124" y="3190133"/>
                    <a:pt x="1475892" y="3042508"/>
                    <a:pt x="1369804" y="2832142"/>
                  </a:cubicBezTo>
                  <a:cubicBezTo>
                    <a:pt x="1311619" y="2707827"/>
                    <a:pt x="1302680" y="2569725"/>
                    <a:pt x="1302680" y="2425723"/>
                  </a:cubicBezTo>
                  <a:lnTo>
                    <a:pt x="1302680" y="1519472"/>
                  </a:lnTo>
                  <a:cubicBezTo>
                    <a:pt x="1302680" y="1519472"/>
                    <a:pt x="1299760" y="1519472"/>
                    <a:pt x="1299760" y="1519472"/>
                  </a:cubicBezTo>
                  <a:lnTo>
                    <a:pt x="1295670" y="1531974"/>
                  </a:lnTo>
                  <a:lnTo>
                    <a:pt x="710197" y="3151167"/>
                  </a:lnTo>
                  <a:lnTo>
                    <a:pt x="347884" y="3151167"/>
                  </a:lnTo>
                  <a:lnTo>
                    <a:pt x="0" y="2209632"/>
                  </a:lnTo>
                  <a:lnTo>
                    <a:pt x="0" y="1810748"/>
                  </a:lnTo>
                  <a:cubicBezTo>
                    <a:pt x="0" y="1810748"/>
                    <a:pt x="0" y="4297753"/>
                    <a:pt x="0" y="4297753"/>
                  </a:cubicBezTo>
                  <a:lnTo>
                    <a:pt x="4297753" y="4297753"/>
                  </a:lnTo>
                  <a:lnTo>
                    <a:pt x="4297753" y="0"/>
                  </a:lnTo>
                  <a:lnTo>
                    <a:pt x="58" y="0"/>
                  </a:lnTo>
                  <a:lnTo>
                    <a:pt x="58" y="1145943"/>
                  </a:lnTo>
                  <a:lnTo>
                    <a:pt x="525185" y="2628611"/>
                  </a:lnTo>
                  <a:lnTo>
                    <a:pt x="526821" y="2628611"/>
                  </a:lnTo>
                  <a:close/>
                  <a:moveTo>
                    <a:pt x="2779683" y="1145884"/>
                  </a:moveTo>
                  <a:lnTo>
                    <a:pt x="3245748" y="1145066"/>
                  </a:lnTo>
                  <a:cubicBezTo>
                    <a:pt x="3427722" y="1145066"/>
                    <a:pt x="3612325" y="1136888"/>
                    <a:pt x="3780688" y="1221069"/>
                  </a:cubicBezTo>
                  <a:cubicBezTo>
                    <a:pt x="3946364" y="1305251"/>
                    <a:pt x="4063085" y="1484480"/>
                    <a:pt x="4063085" y="1671829"/>
                  </a:cubicBezTo>
                  <a:cubicBezTo>
                    <a:pt x="4063085" y="1829326"/>
                    <a:pt x="3989769" y="1984135"/>
                    <a:pt x="3843138" y="2054705"/>
                  </a:cubicBezTo>
                  <a:cubicBezTo>
                    <a:pt x="4063085" y="2125334"/>
                    <a:pt x="4185297" y="2312683"/>
                    <a:pt x="4185297" y="2540750"/>
                  </a:cubicBezTo>
                  <a:cubicBezTo>
                    <a:pt x="4185297" y="2736277"/>
                    <a:pt x="4095682" y="2901953"/>
                    <a:pt x="3940931" y="3018673"/>
                  </a:cubicBezTo>
                  <a:cubicBezTo>
                    <a:pt x="3780688" y="3135453"/>
                    <a:pt x="3577041" y="3146319"/>
                    <a:pt x="3384259" y="3151693"/>
                  </a:cubicBezTo>
                  <a:lnTo>
                    <a:pt x="2779332" y="3151693"/>
                  </a:lnTo>
                  <a:cubicBezTo>
                    <a:pt x="2779332" y="3151693"/>
                    <a:pt x="2779683" y="1145768"/>
                    <a:pt x="2779683" y="1145768"/>
                  </a:cubicBezTo>
                  <a:close/>
                  <a:moveTo>
                    <a:pt x="525944" y="2606646"/>
                  </a:moveTo>
                  <a:lnTo>
                    <a:pt x="525944" y="2606646"/>
                  </a:lnTo>
                  <a:cubicBezTo>
                    <a:pt x="525944" y="2606646"/>
                    <a:pt x="525944" y="2606763"/>
                    <a:pt x="525944" y="2606763"/>
                  </a:cubicBezTo>
                  <a:lnTo>
                    <a:pt x="525944" y="2606646"/>
                  </a:lnTo>
                  <a:close/>
                </a:path>
              </a:pathLst>
            </a:custGeom>
            <a:solidFill>
              <a:srgbClr val="184183"/>
            </a:solidFill>
            <a:ln w="5842" cap="flat">
              <a:noFill/>
              <a:prstDash val="solid"/>
              <a:miter/>
            </a:ln>
          </p:spPr>
          <p:txBody>
            <a:bodyPr rtlCol="0" anchor="ctr"/>
            <a:lstStyle/>
            <a:p>
              <a:endParaRPr lang="en-GB">
                <a:latin typeface="Roboto Light" pitchFamily="2" charset="0"/>
              </a:endParaRPr>
            </a:p>
          </p:txBody>
        </p:sp>
        <p:sp>
          <p:nvSpPr>
            <p:cNvPr id="66" name="Vrije vorm: vorm 65">
              <a:extLst>
                <a:ext uri="{FF2B5EF4-FFF2-40B4-BE49-F238E27FC236}">
                  <a16:creationId xmlns:a16="http://schemas.microsoft.com/office/drawing/2014/main" id="{A4B91197-484B-9A4F-009D-4B11BD023B81}"/>
                </a:ext>
              </a:extLst>
            </p:cNvPr>
            <p:cNvSpPr/>
            <p:nvPr/>
          </p:nvSpPr>
          <p:spPr>
            <a:xfrm>
              <a:off x="3985177" y="3535828"/>
              <a:ext cx="549050" cy="426587"/>
            </a:xfrm>
            <a:custGeom>
              <a:avLst/>
              <a:gdLst>
                <a:gd name="connsiteX0" fmla="*/ 562924 w 660658"/>
                <a:gd name="connsiteY0" fmla="*/ 442674 h 513301"/>
                <a:gd name="connsiteX1" fmla="*/ 660658 w 660658"/>
                <a:gd name="connsiteY1" fmla="*/ 247146 h 513301"/>
                <a:gd name="connsiteX2" fmla="*/ 527580 w 660658"/>
                <a:gd name="connsiteY2" fmla="*/ 40752 h 513301"/>
                <a:gd name="connsiteX3" fmla="*/ 264170 w 660658"/>
                <a:gd name="connsiteY3" fmla="*/ 35 h 513301"/>
                <a:gd name="connsiteX4" fmla="*/ 0 w 660658"/>
                <a:gd name="connsiteY4" fmla="*/ 35 h 513301"/>
                <a:gd name="connsiteX5" fmla="*/ 0 w 660658"/>
                <a:gd name="connsiteY5" fmla="*/ 513185 h 513301"/>
                <a:gd name="connsiteX6" fmla="*/ 255991 w 660658"/>
                <a:gd name="connsiteY6" fmla="*/ 513302 h 513301"/>
                <a:gd name="connsiteX7" fmla="*/ 562865 w 660658"/>
                <a:gd name="connsiteY7" fmla="*/ 442674 h 513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0658" h="513301">
                  <a:moveTo>
                    <a:pt x="562924" y="442674"/>
                  </a:moveTo>
                  <a:cubicBezTo>
                    <a:pt x="630806" y="396523"/>
                    <a:pt x="660658" y="331327"/>
                    <a:pt x="660658" y="247146"/>
                  </a:cubicBezTo>
                  <a:cubicBezTo>
                    <a:pt x="660658" y="149411"/>
                    <a:pt x="614507" y="89649"/>
                    <a:pt x="527580" y="40752"/>
                  </a:cubicBezTo>
                  <a:cubicBezTo>
                    <a:pt x="443399" y="-2711"/>
                    <a:pt x="353784" y="35"/>
                    <a:pt x="264170" y="35"/>
                  </a:cubicBezTo>
                  <a:lnTo>
                    <a:pt x="0" y="35"/>
                  </a:lnTo>
                  <a:lnTo>
                    <a:pt x="0" y="513185"/>
                  </a:lnTo>
                  <a:lnTo>
                    <a:pt x="255991" y="513302"/>
                  </a:lnTo>
                  <a:cubicBezTo>
                    <a:pt x="364592" y="513302"/>
                    <a:pt x="465072" y="507869"/>
                    <a:pt x="562865" y="442674"/>
                  </a:cubicBezTo>
                  <a:close/>
                </a:path>
              </a:pathLst>
            </a:custGeom>
            <a:solidFill>
              <a:schemeClr val="accent1"/>
            </a:solidFill>
            <a:ln w="5842" cap="flat">
              <a:noFill/>
              <a:prstDash val="solid"/>
              <a:miter/>
            </a:ln>
          </p:spPr>
          <p:txBody>
            <a:bodyPr rtlCol="0" anchor="ctr"/>
            <a:lstStyle/>
            <a:p>
              <a:endParaRPr lang="en-GB">
                <a:latin typeface="Roboto Light" pitchFamily="2" charset="0"/>
              </a:endParaRPr>
            </a:p>
          </p:txBody>
        </p:sp>
        <p:sp>
          <p:nvSpPr>
            <p:cNvPr id="67" name="Vrije vorm: vorm 66">
              <a:extLst>
                <a:ext uri="{FF2B5EF4-FFF2-40B4-BE49-F238E27FC236}">
                  <a16:creationId xmlns:a16="http://schemas.microsoft.com/office/drawing/2014/main" id="{1264CEC4-792D-8B69-4721-CDAF824F9B8B}"/>
                </a:ext>
              </a:extLst>
            </p:cNvPr>
            <p:cNvSpPr/>
            <p:nvPr/>
          </p:nvSpPr>
          <p:spPr>
            <a:xfrm>
              <a:off x="3985275" y="2894671"/>
              <a:ext cx="447435" cy="341439"/>
            </a:xfrm>
            <a:custGeom>
              <a:avLst/>
              <a:gdLst>
                <a:gd name="connsiteX0" fmla="*/ 424296 w 538387"/>
                <a:gd name="connsiteY0" fmla="*/ 380526 h 410845"/>
                <a:gd name="connsiteX1" fmla="*/ 538387 w 538387"/>
                <a:gd name="connsiteY1" fmla="*/ 195864 h 410845"/>
                <a:gd name="connsiteX2" fmla="*/ 413488 w 538387"/>
                <a:gd name="connsiteY2" fmla="*/ 19381 h 410845"/>
                <a:gd name="connsiteX3" fmla="*/ 169122 w 538387"/>
                <a:gd name="connsiteY3" fmla="*/ 395 h 410845"/>
                <a:gd name="connsiteX4" fmla="*/ 0 w 538387"/>
                <a:gd name="connsiteY4" fmla="*/ 103 h 410845"/>
                <a:gd name="connsiteX5" fmla="*/ 0 w 538387"/>
                <a:gd name="connsiteY5" fmla="*/ 410845 h 410845"/>
                <a:gd name="connsiteX6" fmla="*/ 171868 w 538387"/>
                <a:gd name="connsiteY6" fmla="*/ 410437 h 410845"/>
                <a:gd name="connsiteX7" fmla="*/ 424413 w 538387"/>
                <a:gd name="connsiteY7" fmla="*/ 380585 h 410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8387" h="410845">
                  <a:moveTo>
                    <a:pt x="424296" y="380526"/>
                  </a:moveTo>
                  <a:cubicBezTo>
                    <a:pt x="494924" y="347928"/>
                    <a:pt x="538387" y="271867"/>
                    <a:pt x="538387" y="195864"/>
                  </a:cubicBezTo>
                  <a:cubicBezTo>
                    <a:pt x="538387" y="114370"/>
                    <a:pt x="486804" y="49233"/>
                    <a:pt x="413488" y="19381"/>
                  </a:cubicBezTo>
                  <a:cubicBezTo>
                    <a:pt x="358458" y="-4395"/>
                    <a:pt x="247871" y="395"/>
                    <a:pt x="169122" y="395"/>
                  </a:cubicBezTo>
                  <a:lnTo>
                    <a:pt x="0" y="103"/>
                  </a:lnTo>
                  <a:lnTo>
                    <a:pt x="0" y="410845"/>
                  </a:lnTo>
                  <a:lnTo>
                    <a:pt x="171868" y="410437"/>
                  </a:lnTo>
                  <a:cubicBezTo>
                    <a:pt x="250617" y="410437"/>
                    <a:pt x="353784" y="413182"/>
                    <a:pt x="424413" y="380585"/>
                  </a:cubicBezTo>
                  <a:close/>
                </a:path>
              </a:pathLst>
            </a:custGeom>
            <a:solidFill>
              <a:schemeClr val="accent1"/>
            </a:solidFill>
            <a:ln w="5842" cap="flat">
              <a:noFill/>
              <a:prstDash val="solid"/>
              <a:miter/>
            </a:ln>
          </p:spPr>
          <p:txBody>
            <a:bodyPr rtlCol="0" anchor="ctr"/>
            <a:lstStyle/>
            <a:p>
              <a:endParaRPr lang="en-GB">
                <a:latin typeface="Roboto Light" pitchFamily="2" charset="0"/>
              </a:endParaRPr>
            </a:p>
          </p:txBody>
        </p:sp>
        <p:sp>
          <p:nvSpPr>
            <p:cNvPr id="68" name="Vrije vorm: vorm 67">
              <a:extLst>
                <a:ext uri="{FF2B5EF4-FFF2-40B4-BE49-F238E27FC236}">
                  <a16:creationId xmlns:a16="http://schemas.microsoft.com/office/drawing/2014/main" id="{250ED77A-8759-1E9F-AD1E-1569253AE4D6}"/>
                </a:ext>
              </a:extLst>
            </p:cNvPr>
            <p:cNvSpPr/>
            <p:nvPr/>
          </p:nvSpPr>
          <p:spPr>
            <a:xfrm>
              <a:off x="1802233" y="3809435"/>
              <a:ext cx="4854" cy="97"/>
            </a:xfrm>
            <a:custGeom>
              <a:avLst/>
              <a:gdLst>
                <a:gd name="connsiteX0" fmla="*/ 0 w 5841"/>
                <a:gd name="connsiteY0" fmla="*/ 0 h 116"/>
                <a:gd name="connsiteX1" fmla="*/ 0 w 5841"/>
                <a:gd name="connsiteY1" fmla="*/ 117 h 116"/>
                <a:gd name="connsiteX2" fmla="*/ 0 w 5841"/>
                <a:gd name="connsiteY2" fmla="*/ 0 h 116"/>
                <a:gd name="connsiteX3" fmla="*/ 0 w 5841"/>
                <a:gd name="connsiteY3" fmla="*/ 0 h 116"/>
              </a:gdLst>
              <a:ahLst/>
              <a:cxnLst>
                <a:cxn ang="0">
                  <a:pos x="connsiteX0" y="connsiteY0"/>
                </a:cxn>
                <a:cxn ang="0">
                  <a:pos x="connsiteX1" y="connsiteY1"/>
                </a:cxn>
                <a:cxn ang="0">
                  <a:pos x="connsiteX2" y="connsiteY2"/>
                </a:cxn>
                <a:cxn ang="0">
                  <a:pos x="connsiteX3" y="connsiteY3"/>
                </a:cxn>
              </a:cxnLst>
              <a:rect l="l" t="t" r="r" b="b"/>
              <a:pathLst>
                <a:path w="5841" h="116">
                  <a:moveTo>
                    <a:pt x="0" y="0"/>
                  </a:moveTo>
                  <a:lnTo>
                    <a:pt x="0" y="117"/>
                  </a:lnTo>
                  <a:lnTo>
                    <a:pt x="0" y="0"/>
                  </a:lnTo>
                  <a:lnTo>
                    <a:pt x="0" y="0"/>
                  </a:lnTo>
                  <a:close/>
                </a:path>
              </a:pathLst>
            </a:custGeom>
            <a:solidFill>
              <a:schemeClr val="bg1"/>
            </a:solidFill>
            <a:ln w="5842" cap="flat">
              <a:noFill/>
              <a:prstDash val="solid"/>
              <a:miter/>
            </a:ln>
          </p:spPr>
          <p:txBody>
            <a:bodyPr rtlCol="0" anchor="ctr"/>
            <a:lstStyle/>
            <a:p>
              <a:endParaRPr lang="en-GB">
                <a:latin typeface="Roboto Light" pitchFamily="2" charset="0"/>
              </a:endParaRPr>
            </a:p>
          </p:txBody>
        </p:sp>
        <p:sp>
          <p:nvSpPr>
            <p:cNvPr id="69" name="Vrije vorm: vorm 68">
              <a:extLst>
                <a:ext uri="{FF2B5EF4-FFF2-40B4-BE49-F238E27FC236}">
                  <a16:creationId xmlns:a16="http://schemas.microsoft.com/office/drawing/2014/main" id="{B8A92339-A4B4-E8E9-F1A0-415BB097CE8A}"/>
                </a:ext>
              </a:extLst>
            </p:cNvPr>
            <p:cNvSpPr/>
            <p:nvPr/>
          </p:nvSpPr>
          <p:spPr>
            <a:xfrm>
              <a:off x="1029807" y="2595494"/>
              <a:ext cx="335382" cy="884384"/>
            </a:xfrm>
            <a:custGeom>
              <a:avLst/>
              <a:gdLst>
                <a:gd name="connsiteX0" fmla="*/ 403557 w 403556"/>
                <a:gd name="connsiteY0" fmla="*/ 1064157 h 1064156"/>
                <a:gd name="connsiteX1" fmla="*/ 403557 w 403556"/>
                <a:gd name="connsiteY1" fmla="*/ 398825 h 1064156"/>
                <a:gd name="connsiteX2" fmla="*/ 403557 w 403556"/>
                <a:gd name="connsiteY2" fmla="*/ 0 h 1064156"/>
                <a:gd name="connsiteX3" fmla="*/ 0 w 403556"/>
                <a:gd name="connsiteY3" fmla="*/ 0 h 1064156"/>
                <a:gd name="connsiteX4" fmla="*/ 403557 w 403556"/>
                <a:gd name="connsiteY4" fmla="*/ 1064157 h 1064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556" h="1064156">
                  <a:moveTo>
                    <a:pt x="403557" y="1064157"/>
                  </a:moveTo>
                  <a:lnTo>
                    <a:pt x="403557" y="398825"/>
                  </a:lnTo>
                  <a:lnTo>
                    <a:pt x="403557" y="0"/>
                  </a:lnTo>
                  <a:lnTo>
                    <a:pt x="0" y="0"/>
                  </a:lnTo>
                  <a:lnTo>
                    <a:pt x="403557" y="1064157"/>
                  </a:lnTo>
                  <a:close/>
                </a:path>
              </a:pathLst>
            </a:custGeom>
            <a:solidFill>
              <a:schemeClr val="accent2"/>
            </a:solidFill>
            <a:ln w="5842" cap="flat">
              <a:noFill/>
              <a:prstDash val="solid"/>
              <a:miter/>
            </a:ln>
          </p:spPr>
          <p:txBody>
            <a:bodyPr rtlCol="0" anchor="ctr"/>
            <a:lstStyle/>
            <a:p>
              <a:endParaRPr lang="en-GB">
                <a:latin typeface="Roboto Light" pitchFamily="2" charset="0"/>
              </a:endParaRPr>
            </a:p>
          </p:txBody>
        </p:sp>
        <p:sp>
          <p:nvSpPr>
            <p:cNvPr id="70" name="Vrije vorm: vorm 69">
              <a:extLst>
                <a:ext uri="{FF2B5EF4-FFF2-40B4-BE49-F238E27FC236}">
                  <a16:creationId xmlns:a16="http://schemas.microsoft.com/office/drawing/2014/main" id="{F30281F6-4084-BDC3-2990-7087C22DCCA1}"/>
                </a:ext>
              </a:extLst>
            </p:cNvPr>
            <p:cNvSpPr/>
            <p:nvPr/>
          </p:nvSpPr>
          <p:spPr>
            <a:xfrm>
              <a:off x="1365189" y="2595496"/>
              <a:ext cx="4854" cy="552449"/>
            </a:xfrm>
            <a:custGeom>
              <a:avLst/>
              <a:gdLst>
                <a:gd name="connsiteX0" fmla="*/ 0 w 5841"/>
                <a:gd name="connsiteY0" fmla="*/ 398825 h 664747"/>
                <a:gd name="connsiteX1" fmla="*/ 0 w 5841"/>
                <a:gd name="connsiteY1" fmla="*/ 664747 h 664747"/>
                <a:gd name="connsiteX2" fmla="*/ 0 w 5841"/>
                <a:gd name="connsiteY2" fmla="*/ 0 h 664747"/>
                <a:gd name="connsiteX3" fmla="*/ 0 w 5841"/>
                <a:gd name="connsiteY3" fmla="*/ 0 h 664747"/>
                <a:gd name="connsiteX4" fmla="*/ 0 w 5841"/>
                <a:gd name="connsiteY4" fmla="*/ 0 h 664747"/>
                <a:gd name="connsiteX5" fmla="*/ 0 w 5841"/>
                <a:gd name="connsiteY5" fmla="*/ 0 h 664747"/>
                <a:gd name="connsiteX6" fmla="*/ 0 w 5841"/>
                <a:gd name="connsiteY6" fmla="*/ 398825 h 664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41" h="664747">
                  <a:moveTo>
                    <a:pt x="0" y="398825"/>
                  </a:moveTo>
                  <a:lnTo>
                    <a:pt x="0" y="664747"/>
                  </a:lnTo>
                  <a:lnTo>
                    <a:pt x="0" y="0"/>
                  </a:lnTo>
                  <a:lnTo>
                    <a:pt x="0" y="0"/>
                  </a:lnTo>
                  <a:lnTo>
                    <a:pt x="0" y="0"/>
                  </a:lnTo>
                  <a:lnTo>
                    <a:pt x="0" y="0"/>
                  </a:lnTo>
                  <a:lnTo>
                    <a:pt x="0" y="398825"/>
                  </a:lnTo>
                  <a:close/>
                </a:path>
              </a:pathLst>
            </a:custGeom>
            <a:solidFill>
              <a:schemeClr val="bg1"/>
            </a:solidFill>
            <a:ln w="5842" cap="flat">
              <a:noFill/>
              <a:prstDash val="solid"/>
              <a:miter/>
            </a:ln>
          </p:spPr>
          <p:txBody>
            <a:bodyPr rtlCol="0" anchor="ctr"/>
            <a:lstStyle/>
            <a:p>
              <a:endParaRPr lang="en-GB">
                <a:latin typeface="Roboto Light" pitchFamily="2" charset="0"/>
              </a:endParaRPr>
            </a:p>
          </p:txBody>
        </p:sp>
        <p:sp>
          <p:nvSpPr>
            <p:cNvPr id="71" name="Vrije vorm: vorm 70">
              <a:extLst>
                <a:ext uri="{FF2B5EF4-FFF2-40B4-BE49-F238E27FC236}">
                  <a16:creationId xmlns:a16="http://schemas.microsoft.com/office/drawing/2014/main" id="{E84D7B6F-6D9D-7451-7F93-5D35EA14CC51}"/>
                </a:ext>
              </a:extLst>
            </p:cNvPr>
            <p:cNvSpPr/>
            <p:nvPr/>
          </p:nvSpPr>
          <p:spPr>
            <a:xfrm>
              <a:off x="1365189" y="2595496"/>
              <a:ext cx="4854" cy="331449"/>
            </a:xfrm>
            <a:custGeom>
              <a:avLst/>
              <a:gdLst>
                <a:gd name="connsiteX0" fmla="*/ 0 w 5841"/>
                <a:gd name="connsiteY0" fmla="*/ 0 h 398824"/>
                <a:gd name="connsiteX1" fmla="*/ 0 w 5841"/>
                <a:gd name="connsiteY1" fmla="*/ 0 h 398824"/>
                <a:gd name="connsiteX2" fmla="*/ 0 w 5841"/>
                <a:gd name="connsiteY2" fmla="*/ 398825 h 398824"/>
                <a:gd name="connsiteX3" fmla="*/ 0 w 5841"/>
                <a:gd name="connsiteY3" fmla="*/ 0 h 398824"/>
              </a:gdLst>
              <a:ahLst/>
              <a:cxnLst>
                <a:cxn ang="0">
                  <a:pos x="connsiteX0" y="connsiteY0"/>
                </a:cxn>
                <a:cxn ang="0">
                  <a:pos x="connsiteX1" y="connsiteY1"/>
                </a:cxn>
                <a:cxn ang="0">
                  <a:pos x="connsiteX2" y="connsiteY2"/>
                </a:cxn>
                <a:cxn ang="0">
                  <a:pos x="connsiteX3" y="connsiteY3"/>
                </a:cxn>
              </a:cxnLst>
              <a:rect l="l" t="t" r="r" b="b"/>
              <a:pathLst>
                <a:path w="5841" h="398824">
                  <a:moveTo>
                    <a:pt x="0" y="0"/>
                  </a:moveTo>
                  <a:lnTo>
                    <a:pt x="0" y="0"/>
                  </a:lnTo>
                  <a:lnTo>
                    <a:pt x="0" y="398825"/>
                  </a:lnTo>
                  <a:lnTo>
                    <a:pt x="0" y="0"/>
                  </a:lnTo>
                  <a:close/>
                </a:path>
              </a:pathLst>
            </a:custGeom>
            <a:solidFill>
              <a:schemeClr val="bg1"/>
            </a:solidFill>
            <a:ln w="5842" cap="flat">
              <a:noFill/>
              <a:prstDash val="solid"/>
              <a:miter/>
            </a:ln>
          </p:spPr>
          <p:txBody>
            <a:bodyPr rtlCol="0" anchor="ctr"/>
            <a:lstStyle/>
            <a:p>
              <a:endParaRPr lang="en-GB">
                <a:latin typeface="Roboto Light" pitchFamily="2" charset="0"/>
              </a:endParaRPr>
            </a:p>
          </p:txBody>
        </p:sp>
      </p:grpSp>
    </p:spTree>
    <p:extLst>
      <p:ext uri="{BB962C8B-B14F-4D97-AF65-F5344CB8AC3E}">
        <p14:creationId xmlns:p14="http://schemas.microsoft.com/office/powerpoint/2010/main" val="418740774"/>
      </p:ext>
    </p:extLst>
  </p:cSld>
  <p:clrMapOvr>
    <a:masterClrMapping/>
  </p:clrMapOvr>
  <p:transition spd="med">
    <p:pull dir="r"/>
  </p:transition>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lide_foxes">
    <p:spTree>
      <p:nvGrpSpPr>
        <p:cNvPr id="1" name=""/>
        <p:cNvGrpSpPr/>
        <p:nvPr/>
      </p:nvGrpSpPr>
      <p:grpSpPr>
        <a:xfrm>
          <a:off x="0" y="0"/>
          <a:ext cx="0" cy="0"/>
          <a:chOff x="0" y="0"/>
          <a:chExt cx="0" cy="0"/>
        </a:xfrm>
      </p:grpSpPr>
      <p:sp>
        <p:nvSpPr>
          <p:cNvPr id="83" name="!!VLAK_blauw">
            <a:extLst>
              <a:ext uri="{FF2B5EF4-FFF2-40B4-BE49-F238E27FC236}">
                <a16:creationId xmlns:a16="http://schemas.microsoft.com/office/drawing/2014/main" id="{ED1EB010-AFBE-A565-EF7E-12133A892344}"/>
              </a:ext>
            </a:extLst>
          </p:cNvPr>
          <p:cNvSpPr/>
          <p:nvPr userDrawn="1"/>
        </p:nvSpPr>
        <p:spPr>
          <a:xfrm>
            <a:off x="7573280" y="-1"/>
            <a:ext cx="4618720" cy="6858003"/>
          </a:xfrm>
          <a:custGeom>
            <a:avLst/>
            <a:gdLst>
              <a:gd name="connsiteX0" fmla="*/ 0 w 4618720"/>
              <a:gd name="connsiteY0" fmla="*/ 0 h 6858003"/>
              <a:gd name="connsiteX1" fmla="*/ 4618720 w 4618720"/>
              <a:gd name="connsiteY1" fmla="*/ 0 h 6858003"/>
              <a:gd name="connsiteX2" fmla="*/ 4618720 w 4618720"/>
              <a:gd name="connsiteY2" fmla="*/ 6858003 h 6858003"/>
              <a:gd name="connsiteX3" fmla="*/ 2788516 w 4618720"/>
              <a:gd name="connsiteY3" fmla="*/ 6858003 h 6858003"/>
              <a:gd name="connsiteX4" fmla="*/ 0 w 4618720"/>
              <a:gd name="connsiteY4" fmla="*/ 0 h 6858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8720" h="6858003">
                <a:moveTo>
                  <a:pt x="0" y="0"/>
                </a:moveTo>
                <a:lnTo>
                  <a:pt x="4618720" y="0"/>
                </a:lnTo>
                <a:lnTo>
                  <a:pt x="4618720" y="6858003"/>
                </a:lnTo>
                <a:lnTo>
                  <a:pt x="2788516" y="6858003"/>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20" name="!!VLAK_oranje tit">
            <a:extLst>
              <a:ext uri="{FF2B5EF4-FFF2-40B4-BE49-F238E27FC236}">
                <a16:creationId xmlns:a16="http://schemas.microsoft.com/office/drawing/2014/main" id="{915BCBF0-98CB-E866-3619-3A3A2D097BB9}"/>
              </a:ext>
            </a:extLst>
          </p:cNvPr>
          <p:cNvSpPr/>
          <p:nvPr userDrawn="1"/>
        </p:nvSpPr>
        <p:spPr>
          <a:xfrm rot="10800000">
            <a:off x="0" y="1523476"/>
            <a:ext cx="361950" cy="887313"/>
          </a:xfrm>
          <a:prstGeom prst="triangle">
            <a:avLst>
              <a:gd name="adj" fmla="val 9967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Roboto Light" pitchFamily="2" charset="0"/>
              <a:ea typeface="+mn-ea"/>
              <a:cs typeface="+mn-cs"/>
            </a:endParaRPr>
          </a:p>
        </p:txBody>
      </p:sp>
      <p:pic>
        <p:nvPicPr>
          <p:cNvPr id="2" name="Afbeelding 1" descr="Afbeelding met logo&#10;&#10;Automatisch gegenereerde beschrijving">
            <a:extLst>
              <a:ext uri="{FF2B5EF4-FFF2-40B4-BE49-F238E27FC236}">
                <a16:creationId xmlns:a16="http://schemas.microsoft.com/office/drawing/2014/main" id="{3920D0F0-DA61-D8E1-C2C5-322AE1A304C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5554089" y="511140"/>
            <a:ext cx="5893776" cy="5893776"/>
          </a:xfrm>
          <a:prstGeom prst="ellipse">
            <a:avLst/>
          </a:prstGeom>
        </p:spPr>
      </p:pic>
      <p:pic>
        <p:nvPicPr>
          <p:cNvPr id="3" name="Afbeelding 2" descr="Afbeelding met logo&#10;&#10;Automatisch gegenereerde beschrijving">
            <a:extLst>
              <a:ext uri="{FF2B5EF4-FFF2-40B4-BE49-F238E27FC236}">
                <a16:creationId xmlns:a16="http://schemas.microsoft.com/office/drawing/2014/main" id="{802F6975-A5D1-54C4-5E58-EA633818192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0509" y="5872474"/>
            <a:ext cx="3051911" cy="613501"/>
          </a:xfrm>
          <a:prstGeom prst="rect">
            <a:avLst/>
          </a:prstGeom>
        </p:spPr>
      </p:pic>
      <p:sp>
        <p:nvSpPr>
          <p:cNvPr id="5" name="Tekstvak 4">
            <a:extLst>
              <a:ext uri="{FF2B5EF4-FFF2-40B4-BE49-F238E27FC236}">
                <a16:creationId xmlns:a16="http://schemas.microsoft.com/office/drawing/2014/main" id="{BBE1A038-CEE6-268B-AE23-DEDC1AFDF818}"/>
              </a:ext>
            </a:extLst>
          </p:cNvPr>
          <p:cNvSpPr txBox="1"/>
          <p:nvPr userDrawn="1"/>
        </p:nvSpPr>
        <p:spPr>
          <a:xfrm>
            <a:off x="528909" y="1439465"/>
            <a:ext cx="5050580" cy="2529923"/>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4400" b="1" i="0" u="none" strike="noStrike" kern="1200" cap="none" spc="0" normalizeH="0" baseline="0" noProof="0">
                <a:ln>
                  <a:noFill/>
                </a:ln>
                <a:solidFill>
                  <a:prstClr val="black"/>
                </a:solidFill>
                <a:effectLst/>
                <a:uLnTx/>
                <a:uFillTx/>
                <a:latin typeface="+mj-lt"/>
                <a:ea typeface="+mn-ea"/>
                <a:cs typeface="+mn-cs"/>
              </a:rPr>
              <a:t>For further information contact</a:t>
            </a:r>
            <a:br>
              <a:rPr kumimoji="0" lang="en-GB" sz="4400" b="1" i="0" u="none" strike="noStrike" kern="1200" cap="none" spc="0" normalizeH="0" baseline="0" noProof="0">
                <a:ln>
                  <a:noFill/>
                </a:ln>
                <a:solidFill>
                  <a:prstClr val="black"/>
                </a:solidFill>
                <a:effectLst/>
                <a:uLnTx/>
                <a:uFillTx/>
                <a:latin typeface="+mj-lt"/>
                <a:ea typeface="+mn-ea"/>
                <a:cs typeface="+mn-cs"/>
              </a:rPr>
            </a:br>
            <a:r>
              <a:rPr kumimoji="0" lang="en-GB" sz="4400" b="1" i="0" u="none" strike="noStrike" kern="1200" cap="none" spc="0" normalizeH="0" baseline="0" noProof="0">
                <a:ln>
                  <a:noFill/>
                </a:ln>
                <a:solidFill>
                  <a:prstClr val="black"/>
                </a:solidFill>
                <a:effectLst/>
                <a:uLnTx/>
                <a:uFillTx/>
                <a:latin typeface="+mj-lt"/>
                <a:ea typeface="+mn-ea"/>
                <a:cs typeface="+mn-cs"/>
              </a:rPr>
              <a:t>MarCom via</a:t>
            </a:r>
          </a:p>
        </p:txBody>
      </p:sp>
      <p:sp>
        <p:nvSpPr>
          <p:cNvPr id="6" name="Tekstvak 5">
            <a:extLst>
              <a:ext uri="{FF2B5EF4-FFF2-40B4-BE49-F238E27FC236}">
                <a16:creationId xmlns:a16="http://schemas.microsoft.com/office/drawing/2014/main" id="{71F52D83-F07D-E816-F737-D6A8BF2F2672}"/>
              </a:ext>
            </a:extLst>
          </p:cNvPr>
          <p:cNvSpPr txBox="1"/>
          <p:nvPr userDrawn="1"/>
        </p:nvSpPr>
        <p:spPr>
          <a:xfrm>
            <a:off x="547688" y="4062413"/>
            <a:ext cx="5031801" cy="424732"/>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1" i="0" u="none" strike="noStrike" kern="1200" cap="none" spc="0" normalizeH="0" baseline="0" noProof="0">
                <a:ln>
                  <a:noFill/>
                </a:ln>
                <a:solidFill>
                  <a:schemeClr val="accent2"/>
                </a:solidFill>
                <a:effectLst/>
                <a:uLnTx/>
                <a:uFillTx/>
                <a:latin typeface="+mj-lt"/>
                <a:ea typeface="+mn-ea"/>
                <a:cs typeface="+mn-cs"/>
              </a:rPr>
              <a:t>huisstijlproducten@vub.be</a:t>
            </a:r>
          </a:p>
        </p:txBody>
      </p:sp>
    </p:spTree>
    <p:extLst>
      <p:ext uri="{BB962C8B-B14F-4D97-AF65-F5344CB8AC3E}">
        <p14:creationId xmlns:p14="http://schemas.microsoft.com/office/powerpoint/2010/main" val="3298080657"/>
      </p:ext>
    </p:extLst>
  </p:cSld>
  <p:clrMapOvr>
    <a:masterClrMapping/>
  </p:clrMapOvr>
  <p:transition spd="med">
    <p:pull dir="r"/>
  </p:transition>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lide_empty">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4749748"/>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ow to use this template?">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FFA273B4-6ABD-151C-1D8A-5AFCF7CF76E7}"/>
              </a:ext>
            </a:extLst>
          </p:cNvPr>
          <p:cNvSpPr/>
          <p:nvPr userDrawn="1"/>
        </p:nvSpPr>
        <p:spPr>
          <a:xfrm>
            <a:off x="571716" y="569811"/>
            <a:ext cx="11048784" cy="571668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hthoek 9">
            <a:extLst>
              <a:ext uri="{FF2B5EF4-FFF2-40B4-BE49-F238E27FC236}">
                <a16:creationId xmlns:a16="http://schemas.microsoft.com/office/drawing/2014/main" id="{831FEC05-E9CF-005F-C0A4-C0B7D6D36DB6}"/>
              </a:ext>
            </a:extLst>
          </p:cNvPr>
          <p:cNvSpPr/>
          <p:nvPr userDrawn="1"/>
        </p:nvSpPr>
        <p:spPr>
          <a:xfrm>
            <a:off x="888887" y="1102045"/>
            <a:ext cx="2572469" cy="280344"/>
          </a:xfrm>
          <a:prstGeom prst="rect">
            <a:avLst/>
          </a:prstGeom>
          <a:noFill/>
          <a:ln w="25400" cap="flat" cmpd="sng" algn="ctr">
            <a:noFill/>
            <a:prstDash val="solid"/>
          </a:ln>
          <a:effectLst/>
        </p:spPr>
        <p:txBody>
          <a:bodyPr lIns="0" tIns="0" rIns="0" bIns="0" rtlCol="0" anchor="t"/>
          <a:lstStyle/>
          <a:p>
            <a:pPr marL="0" marR="0" lvl="0" indent="0" algn="l" defTabSz="685783" rtl="0" eaLnBrk="1" fontAlgn="auto" latinLnBrk="0" hangingPunct="1">
              <a:lnSpc>
                <a:spcPct val="90000"/>
              </a:lnSpc>
              <a:spcBef>
                <a:spcPts val="751"/>
              </a:spcBef>
              <a:spcAft>
                <a:spcPts val="0"/>
              </a:spcAft>
              <a:buClrTx/>
              <a:buSzTx/>
              <a:buFont typeface="Arial" panose="020B0604020202020204" pitchFamily="34" charset="0"/>
              <a:buNone/>
              <a:tabLst/>
              <a:defRPr/>
            </a:pPr>
            <a:r>
              <a:rPr lang="en-GB" sz="1800" b="1" i="0" kern="1200" noProof="0">
                <a:solidFill>
                  <a:schemeClr val="accent1"/>
                </a:solidFill>
                <a:latin typeface="ITC Avant Garde Gothic LT" pitchFamily="50" charset="0"/>
                <a:ea typeface="+mn-ea"/>
                <a:cs typeface="+mn-cs"/>
              </a:rPr>
              <a:t>Text levels</a:t>
            </a:r>
          </a:p>
        </p:txBody>
      </p:sp>
      <p:sp>
        <p:nvSpPr>
          <p:cNvPr id="11" name="Textfield placeholder">
            <a:extLst>
              <a:ext uri="{FF2B5EF4-FFF2-40B4-BE49-F238E27FC236}">
                <a16:creationId xmlns:a16="http://schemas.microsoft.com/office/drawing/2014/main" id="{C7559C53-B2DA-7169-DA1D-DACC81F5F3BA}"/>
              </a:ext>
            </a:extLst>
          </p:cNvPr>
          <p:cNvSpPr txBox="1">
            <a:spLocks/>
          </p:cNvSpPr>
          <p:nvPr userDrawn="1"/>
        </p:nvSpPr>
        <p:spPr>
          <a:xfrm>
            <a:off x="882286" y="2893243"/>
            <a:ext cx="2868384" cy="261500"/>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chemeClr val="tx1"/>
              </a:buClr>
              <a:buSzPct val="100000"/>
              <a:buFont typeface="Arial" panose="020B0604020202020204" pitchFamily="34" charset="0"/>
              <a:buChar char="•"/>
              <a:tabLst/>
              <a:defRPr/>
            </a:pPr>
            <a:r>
              <a:rPr lang="en-GB" sz="1600" kern="1200" noProof="0">
                <a:solidFill>
                  <a:schemeClr val="tx1"/>
                </a:solidFill>
                <a:latin typeface="+mn-lt"/>
                <a:ea typeface="+mn-ea"/>
                <a:cs typeface="+mn-cs"/>
              </a:rPr>
              <a:t>Default text (16pt)</a:t>
            </a:r>
          </a:p>
        </p:txBody>
      </p:sp>
      <p:sp>
        <p:nvSpPr>
          <p:cNvPr id="12" name="Textfield placeholder">
            <a:extLst>
              <a:ext uri="{FF2B5EF4-FFF2-40B4-BE49-F238E27FC236}">
                <a16:creationId xmlns:a16="http://schemas.microsoft.com/office/drawing/2014/main" id="{787E9D5D-38AC-9B47-B1A5-FCA066794DE7}"/>
              </a:ext>
            </a:extLst>
          </p:cNvPr>
          <p:cNvSpPr txBox="1">
            <a:spLocks/>
          </p:cNvSpPr>
          <p:nvPr userDrawn="1"/>
        </p:nvSpPr>
        <p:spPr>
          <a:xfrm>
            <a:off x="868436" y="3237371"/>
            <a:ext cx="3385297"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685800" marR="0" lvl="1" indent="-228600" algn="l" defTabSz="914400" rtl="0" eaLnBrk="1" fontAlgn="auto" latinLnBrk="0" hangingPunct="1">
              <a:lnSpc>
                <a:spcPct val="90000"/>
              </a:lnSpc>
              <a:spcBef>
                <a:spcPts val="500"/>
              </a:spcBef>
              <a:spcAft>
                <a:spcPts val="600"/>
              </a:spcAft>
              <a:buClr>
                <a:schemeClr val="tx1"/>
              </a:buClr>
              <a:buSzPct val="100000"/>
              <a:buFont typeface="Arial" panose="020B0604020202020204" pitchFamily="34" charset="0"/>
              <a:buChar char="•"/>
              <a:tabLst>
                <a:tab pos="4394090" algn="l"/>
              </a:tabLst>
              <a:defRPr/>
            </a:pPr>
            <a:r>
              <a:rPr lang="en-GB" sz="1400" kern="1200" noProof="0">
                <a:solidFill>
                  <a:schemeClr val="tx1"/>
                </a:solidFill>
                <a:latin typeface="+mn-lt"/>
                <a:ea typeface="+mn-ea"/>
                <a:cs typeface="+mn-cs"/>
              </a:rPr>
              <a:t>Second level (14pt)</a:t>
            </a:r>
          </a:p>
        </p:txBody>
      </p:sp>
      <p:cxnSp>
        <p:nvCxnSpPr>
          <p:cNvPr id="13" name="Rechte verbindingslijn 12">
            <a:extLst>
              <a:ext uri="{FF2B5EF4-FFF2-40B4-BE49-F238E27FC236}">
                <a16:creationId xmlns:a16="http://schemas.microsoft.com/office/drawing/2014/main" id="{33F9BD56-554E-54F4-0216-9C8385938B71}"/>
              </a:ext>
            </a:extLst>
          </p:cNvPr>
          <p:cNvCxnSpPr>
            <a:cxnSpLocks/>
          </p:cNvCxnSpPr>
          <p:nvPr userDrawn="1"/>
        </p:nvCxnSpPr>
        <p:spPr>
          <a:xfrm>
            <a:off x="898928" y="2725742"/>
            <a:ext cx="4092172" cy="0"/>
          </a:xfrm>
          <a:prstGeom prst="line">
            <a:avLst/>
          </a:prstGeom>
          <a:noFill/>
          <a:ln w="9525" cap="flat" cmpd="sng" algn="ctr">
            <a:solidFill>
              <a:schemeClr val="accent2"/>
            </a:solidFill>
            <a:prstDash val="solid"/>
          </a:ln>
          <a:effectLst/>
        </p:spPr>
      </p:cxnSp>
      <p:sp>
        <p:nvSpPr>
          <p:cNvPr id="14" name="Textfield placeholder">
            <a:extLst>
              <a:ext uri="{FF2B5EF4-FFF2-40B4-BE49-F238E27FC236}">
                <a16:creationId xmlns:a16="http://schemas.microsoft.com/office/drawing/2014/main" id="{D8DA97E1-54DC-0703-D49C-18DD63DFBF03}"/>
              </a:ext>
            </a:extLst>
          </p:cNvPr>
          <p:cNvSpPr txBox="1">
            <a:spLocks/>
          </p:cNvSpPr>
          <p:nvPr userDrawn="1"/>
        </p:nvSpPr>
        <p:spPr>
          <a:xfrm>
            <a:off x="2411845" y="1711726"/>
            <a:ext cx="1841887" cy="427698"/>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lang="en-GB" sz="1400" b="0" kern="1200" noProof="0">
                <a:solidFill>
                  <a:schemeClr val="tx1"/>
                </a:solidFill>
                <a:latin typeface="+mn-lt"/>
                <a:ea typeface="+mn-ea"/>
                <a:cs typeface="+mn-cs"/>
              </a:rPr>
              <a:t>Go up one level</a:t>
            </a:r>
          </a:p>
        </p:txBody>
      </p:sp>
      <p:sp>
        <p:nvSpPr>
          <p:cNvPr id="15" name="Textfield placeholder">
            <a:extLst>
              <a:ext uri="{FF2B5EF4-FFF2-40B4-BE49-F238E27FC236}">
                <a16:creationId xmlns:a16="http://schemas.microsoft.com/office/drawing/2014/main" id="{8491439B-F099-63D4-DD7D-462CD8C79886}"/>
              </a:ext>
            </a:extLst>
          </p:cNvPr>
          <p:cNvSpPr txBox="1">
            <a:spLocks/>
          </p:cNvSpPr>
          <p:nvPr userDrawn="1"/>
        </p:nvSpPr>
        <p:spPr>
          <a:xfrm>
            <a:off x="2411845" y="2150340"/>
            <a:ext cx="1598711" cy="427699"/>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lang="en-GB" sz="1400" b="0" kern="1200" noProof="0">
                <a:solidFill>
                  <a:schemeClr val="tx1"/>
                </a:solidFill>
                <a:latin typeface="+mn-lt"/>
                <a:ea typeface="+mn-ea"/>
                <a:cs typeface="+mn-cs"/>
              </a:rPr>
              <a:t>Go down one level</a:t>
            </a:r>
          </a:p>
        </p:txBody>
      </p:sp>
      <p:sp>
        <p:nvSpPr>
          <p:cNvPr id="16" name="Textfield placeholder">
            <a:extLst>
              <a:ext uri="{FF2B5EF4-FFF2-40B4-BE49-F238E27FC236}">
                <a16:creationId xmlns:a16="http://schemas.microsoft.com/office/drawing/2014/main" id="{521408AD-544F-EFA6-6C94-277E43D9EFA1}"/>
              </a:ext>
            </a:extLst>
          </p:cNvPr>
          <p:cNvSpPr txBox="1">
            <a:spLocks/>
          </p:cNvSpPr>
          <p:nvPr userDrawn="1"/>
        </p:nvSpPr>
        <p:spPr>
          <a:xfrm>
            <a:off x="896723" y="3577978"/>
            <a:ext cx="3192494"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1143000" marR="0" lvl="2" indent="-228600" algn="l" defTabSz="914400" rtl="0" eaLnBrk="1" fontAlgn="auto" latinLnBrk="0" hangingPunct="1">
              <a:lnSpc>
                <a:spcPct val="90000"/>
              </a:lnSpc>
              <a:spcBef>
                <a:spcPts val="500"/>
              </a:spcBef>
              <a:spcAft>
                <a:spcPts val="400"/>
              </a:spcAft>
              <a:buClr>
                <a:schemeClr val="tx1"/>
              </a:buClr>
              <a:buSzPct val="100000"/>
              <a:buFont typeface="Arial" panose="020B0604020202020204" pitchFamily="34" charset="0"/>
              <a:buChar char="•"/>
              <a:tabLst>
                <a:tab pos="266693" algn="l"/>
              </a:tabLst>
              <a:defRPr/>
            </a:pPr>
            <a:r>
              <a:rPr lang="en-GB" sz="1200" kern="1200" noProof="0">
                <a:solidFill>
                  <a:schemeClr val="tx1"/>
                </a:solidFill>
                <a:latin typeface="+mn-lt"/>
                <a:ea typeface="+mn-ea"/>
                <a:cs typeface="+mn-cs"/>
              </a:rPr>
              <a:t>Third level (12pt)</a:t>
            </a:r>
          </a:p>
        </p:txBody>
      </p:sp>
      <p:cxnSp>
        <p:nvCxnSpPr>
          <p:cNvPr id="17" name="Rechte verbindingslijn 16">
            <a:extLst>
              <a:ext uri="{FF2B5EF4-FFF2-40B4-BE49-F238E27FC236}">
                <a16:creationId xmlns:a16="http://schemas.microsoft.com/office/drawing/2014/main" id="{0EABB9DE-EF29-0A78-024B-2BE5AB9D2CFC}"/>
              </a:ext>
            </a:extLst>
          </p:cNvPr>
          <p:cNvCxnSpPr>
            <a:cxnSpLocks/>
          </p:cNvCxnSpPr>
          <p:nvPr userDrawn="1"/>
        </p:nvCxnSpPr>
        <p:spPr>
          <a:xfrm>
            <a:off x="896722" y="1467743"/>
            <a:ext cx="4094378" cy="0"/>
          </a:xfrm>
          <a:prstGeom prst="line">
            <a:avLst/>
          </a:prstGeom>
          <a:noFill/>
          <a:ln w="9525" cap="flat" cmpd="sng" algn="ctr">
            <a:solidFill>
              <a:schemeClr val="accent2"/>
            </a:solidFill>
            <a:prstDash val="solid"/>
          </a:ln>
          <a:effectLst/>
        </p:spPr>
      </p:cxnSp>
      <p:grpSp>
        <p:nvGrpSpPr>
          <p:cNvPr id="18" name="Groep 17">
            <a:extLst>
              <a:ext uri="{FF2B5EF4-FFF2-40B4-BE49-F238E27FC236}">
                <a16:creationId xmlns:a16="http://schemas.microsoft.com/office/drawing/2014/main" id="{C4B4AC77-51D5-9063-AE6A-6291C48D5504}"/>
              </a:ext>
            </a:extLst>
          </p:cNvPr>
          <p:cNvGrpSpPr/>
          <p:nvPr userDrawn="1"/>
        </p:nvGrpSpPr>
        <p:grpSpPr>
          <a:xfrm>
            <a:off x="892112" y="1657289"/>
            <a:ext cx="1226328" cy="892814"/>
            <a:chOff x="892112" y="1257934"/>
            <a:chExt cx="1226328" cy="892814"/>
          </a:xfrm>
        </p:grpSpPr>
        <p:sp>
          <p:nvSpPr>
            <p:cNvPr id="19" name="Rechthoek 18">
              <a:extLst>
                <a:ext uri="{FF2B5EF4-FFF2-40B4-BE49-F238E27FC236}">
                  <a16:creationId xmlns:a16="http://schemas.microsoft.com/office/drawing/2014/main" id="{12759B0A-4669-22FF-B96D-648FA0C3D2FD}"/>
                </a:ext>
              </a:extLst>
            </p:cNvPr>
            <p:cNvSpPr/>
            <p:nvPr/>
          </p:nvSpPr>
          <p:spPr>
            <a:xfrm>
              <a:off x="892112" y="1649720"/>
              <a:ext cx="524003" cy="501028"/>
            </a:xfrm>
            <a:prstGeom prst="rect">
              <a:avLst/>
            </a:prstGeom>
            <a:solidFill>
              <a:sysClr val="window" lastClr="FFFFFF"/>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accent1"/>
                </a:solidFill>
                <a:effectLst/>
                <a:uLnTx/>
                <a:uFillTx/>
                <a:latin typeface="+mn-lt"/>
                <a:ea typeface="+mn-ea"/>
                <a:cs typeface="+mn-cs"/>
              </a:endParaRPr>
            </a:p>
          </p:txBody>
        </p:sp>
        <p:pic>
          <p:nvPicPr>
            <p:cNvPr id="20" name="Picture 2">
              <a:extLst>
                <a:ext uri="{FF2B5EF4-FFF2-40B4-BE49-F238E27FC236}">
                  <a16:creationId xmlns:a16="http://schemas.microsoft.com/office/drawing/2014/main" id="{BE3D365D-89C0-E3A1-A0D0-BE0C5476DAE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2546" y="1669228"/>
              <a:ext cx="222649" cy="205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3">
              <a:extLst>
                <a:ext uri="{FF2B5EF4-FFF2-40B4-BE49-F238E27FC236}">
                  <a16:creationId xmlns:a16="http://schemas.microsoft.com/office/drawing/2014/main" id="{39C92E41-F15A-7B60-F746-ACC8A829971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3926" y="1669228"/>
              <a:ext cx="203698" cy="209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Rechthoek 21">
              <a:extLst>
                <a:ext uri="{FF2B5EF4-FFF2-40B4-BE49-F238E27FC236}">
                  <a16:creationId xmlns:a16="http://schemas.microsoft.com/office/drawing/2014/main" id="{BBE2DEF5-5399-D18E-96C5-6F32C19A84DF}"/>
                </a:ext>
              </a:extLst>
            </p:cNvPr>
            <p:cNvSpPr/>
            <p:nvPr/>
          </p:nvSpPr>
          <p:spPr>
            <a:xfrm>
              <a:off x="968755" y="1965443"/>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accent1"/>
                </a:solidFill>
                <a:effectLst/>
                <a:uLnTx/>
                <a:uFillTx/>
                <a:latin typeface="+mn-lt"/>
                <a:cs typeface="Segoe UI Light" panose="020B0502040204020203" pitchFamily="34" charset="0"/>
              </a:endParaRPr>
            </a:p>
          </p:txBody>
        </p:sp>
        <p:sp>
          <p:nvSpPr>
            <p:cNvPr id="23" name="Rechthoek 22">
              <a:extLst>
                <a:ext uri="{FF2B5EF4-FFF2-40B4-BE49-F238E27FC236}">
                  <a16:creationId xmlns:a16="http://schemas.microsoft.com/office/drawing/2014/main" id="{4ACA3F58-CF79-CA45-E2AF-214053C7F371}"/>
                </a:ext>
              </a:extLst>
            </p:cNvPr>
            <p:cNvSpPr/>
            <p:nvPr/>
          </p:nvSpPr>
          <p:spPr>
            <a:xfrm>
              <a:off x="968755" y="1988368"/>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accent1"/>
                </a:solidFill>
                <a:effectLst/>
                <a:uLnTx/>
                <a:uFillTx/>
                <a:latin typeface="+mn-lt"/>
                <a:cs typeface="Segoe UI Light" panose="020B0502040204020203" pitchFamily="34" charset="0"/>
              </a:endParaRPr>
            </a:p>
          </p:txBody>
        </p:sp>
        <p:sp>
          <p:nvSpPr>
            <p:cNvPr id="24" name="Rechthoek 23">
              <a:extLst>
                <a:ext uri="{FF2B5EF4-FFF2-40B4-BE49-F238E27FC236}">
                  <a16:creationId xmlns:a16="http://schemas.microsoft.com/office/drawing/2014/main" id="{F47D55E8-D096-8274-4B43-6ACCE2894863}"/>
                </a:ext>
              </a:extLst>
            </p:cNvPr>
            <p:cNvSpPr/>
            <p:nvPr/>
          </p:nvSpPr>
          <p:spPr>
            <a:xfrm>
              <a:off x="968755" y="2034219"/>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accent1"/>
                </a:solidFill>
                <a:effectLst/>
                <a:uLnTx/>
                <a:uFillTx/>
                <a:latin typeface="+mn-lt"/>
                <a:cs typeface="Segoe UI Light" panose="020B0502040204020203" pitchFamily="34" charset="0"/>
              </a:endParaRPr>
            </a:p>
          </p:txBody>
        </p:sp>
        <p:sp>
          <p:nvSpPr>
            <p:cNvPr id="25" name="Rechthoek 24">
              <a:extLst>
                <a:ext uri="{FF2B5EF4-FFF2-40B4-BE49-F238E27FC236}">
                  <a16:creationId xmlns:a16="http://schemas.microsoft.com/office/drawing/2014/main" id="{7A85F009-A206-B0C9-1E38-416D16261CC9}"/>
                </a:ext>
              </a:extLst>
            </p:cNvPr>
            <p:cNvSpPr/>
            <p:nvPr/>
          </p:nvSpPr>
          <p:spPr>
            <a:xfrm>
              <a:off x="968755" y="2057146"/>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accent1"/>
                </a:solidFill>
                <a:effectLst/>
                <a:uLnTx/>
                <a:uFillTx/>
                <a:latin typeface="+mn-lt"/>
                <a:cs typeface="Segoe UI Light" panose="020B0502040204020203" pitchFamily="34" charset="0"/>
              </a:endParaRPr>
            </a:p>
          </p:txBody>
        </p:sp>
        <p:sp>
          <p:nvSpPr>
            <p:cNvPr id="26" name="Rechthoek 25">
              <a:extLst>
                <a:ext uri="{FF2B5EF4-FFF2-40B4-BE49-F238E27FC236}">
                  <a16:creationId xmlns:a16="http://schemas.microsoft.com/office/drawing/2014/main" id="{49FAA155-7E1A-6317-362B-A7803767E27E}"/>
                </a:ext>
              </a:extLst>
            </p:cNvPr>
            <p:cNvSpPr/>
            <p:nvPr/>
          </p:nvSpPr>
          <p:spPr>
            <a:xfrm>
              <a:off x="968755" y="2011294"/>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accent1"/>
                </a:solidFill>
                <a:effectLst/>
                <a:uLnTx/>
                <a:uFillTx/>
                <a:latin typeface="+mn-lt"/>
                <a:cs typeface="Segoe UI Light" panose="020B0502040204020203" pitchFamily="34" charset="0"/>
              </a:endParaRPr>
            </a:p>
          </p:txBody>
        </p:sp>
        <p:grpSp>
          <p:nvGrpSpPr>
            <p:cNvPr id="27" name="Groep 26">
              <a:extLst>
                <a:ext uri="{FF2B5EF4-FFF2-40B4-BE49-F238E27FC236}">
                  <a16:creationId xmlns:a16="http://schemas.microsoft.com/office/drawing/2014/main" id="{1F6310C4-3915-1CAB-D288-02A51A461A20}"/>
                </a:ext>
              </a:extLst>
            </p:cNvPr>
            <p:cNvGrpSpPr/>
            <p:nvPr/>
          </p:nvGrpSpPr>
          <p:grpSpPr>
            <a:xfrm>
              <a:off x="1191951" y="1965443"/>
              <a:ext cx="60967" cy="103132"/>
              <a:chOff x="-2796392" y="1123442"/>
              <a:chExt cx="120832" cy="104889"/>
            </a:xfrm>
          </p:grpSpPr>
          <p:sp>
            <p:nvSpPr>
              <p:cNvPr id="63" name="Rechthoek 62">
                <a:extLst>
                  <a:ext uri="{FF2B5EF4-FFF2-40B4-BE49-F238E27FC236}">
                    <a16:creationId xmlns:a16="http://schemas.microsoft.com/office/drawing/2014/main" id="{BC8A20E7-93C4-80F7-2296-4DA482AE2015}"/>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accent1"/>
                  </a:solidFill>
                  <a:effectLst/>
                  <a:uLnTx/>
                  <a:uFillTx/>
                  <a:latin typeface="+mn-lt"/>
                  <a:cs typeface="Segoe UI Light" panose="020B0502040204020203" pitchFamily="34" charset="0"/>
                </a:endParaRPr>
              </a:p>
            </p:txBody>
          </p:sp>
          <p:sp>
            <p:nvSpPr>
              <p:cNvPr id="64" name="Rechthoek 63">
                <a:extLst>
                  <a:ext uri="{FF2B5EF4-FFF2-40B4-BE49-F238E27FC236}">
                    <a16:creationId xmlns:a16="http://schemas.microsoft.com/office/drawing/2014/main" id="{00E692DF-9046-B841-EFD1-31E7E2E5FB70}"/>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accent1"/>
                  </a:solidFill>
                  <a:effectLst/>
                  <a:uLnTx/>
                  <a:uFillTx/>
                  <a:latin typeface="+mn-lt"/>
                  <a:cs typeface="Segoe UI Light" panose="020B0502040204020203" pitchFamily="34" charset="0"/>
                </a:endParaRPr>
              </a:p>
            </p:txBody>
          </p:sp>
          <p:sp>
            <p:nvSpPr>
              <p:cNvPr id="65" name="Rechthoek 64">
                <a:extLst>
                  <a:ext uri="{FF2B5EF4-FFF2-40B4-BE49-F238E27FC236}">
                    <a16:creationId xmlns:a16="http://schemas.microsoft.com/office/drawing/2014/main" id="{F9D94D30-FB0C-E693-263F-D3C07A166A1F}"/>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accent1"/>
                  </a:solidFill>
                  <a:effectLst/>
                  <a:uLnTx/>
                  <a:uFillTx/>
                  <a:latin typeface="+mn-lt"/>
                  <a:cs typeface="Segoe UI Light" panose="020B0502040204020203" pitchFamily="34" charset="0"/>
                </a:endParaRPr>
              </a:p>
            </p:txBody>
          </p:sp>
          <p:sp>
            <p:nvSpPr>
              <p:cNvPr id="66" name="Rechthoek 65">
                <a:extLst>
                  <a:ext uri="{FF2B5EF4-FFF2-40B4-BE49-F238E27FC236}">
                    <a16:creationId xmlns:a16="http://schemas.microsoft.com/office/drawing/2014/main" id="{13095DB0-09C2-5274-0946-2E526553414D}"/>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accent1"/>
                  </a:solidFill>
                  <a:effectLst/>
                  <a:uLnTx/>
                  <a:uFillTx/>
                  <a:latin typeface="+mn-lt"/>
                  <a:cs typeface="Segoe UI Light" panose="020B0502040204020203" pitchFamily="34" charset="0"/>
                </a:endParaRPr>
              </a:p>
            </p:txBody>
          </p:sp>
          <p:sp>
            <p:nvSpPr>
              <p:cNvPr id="67" name="Rechthoek 66">
                <a:extLst>
                  <a:ext uri="{FF2B5EF4-FFF2-40B4-BE49-F238E27FC236}">
                    <a16:creationId xmlns:a16="http://schemas.microsoft.com/office/drawing/2014/main" id="{B9223DAF-D609-71D7-2828-1A060CE69F65}"/>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accent1"/>
                  </a:solidFill>
                  <a:effectLst/>
                  <a:uLnTx/>
                  <a:uFillTx/>
                  <a:latin typeface="+mn-lt"/>
                  <a:cs typeface="Segoe UI Light" panose="020B0502040204020203" pitchFamily="34" charset="0"/>
                </a:endParaRPr>
              </a:p>
            </p:txBody>
          </p:sp>
        </p:grpSp>
        <p:grpSp>
          <p:nvGrpSpPr>
            <p:cNvPr id="28" name="Groep 27">
              <a:extLst>
                <a:ext uri="{FF2B5EF4-FFF2-40B4-BE49-F238E27FC236}">
                  <a16:creationId xmlns:a16="http://schemas.microsoft.com/office/drawing/2014/main" id="{1475A3DC-F2CF-7556-6C7E-ACEE0B28F892}"/>
                </a:ext>
              </a:extLst>
            </p:cNvPr>
            <p:cNvGrpSpPr/>
            <p:nvPr/>
          </p:nvGrpSpPr>
          <p:grpSpPr>
            <a:xfrm>
              <a:off x="1262672" y="1965443"/>
              <a:ext cx="60967" cy="103132"/>
              <a:chOff x="-2796392" y="1123442"/>
              <a:chExt cx="120832" cy="104889"/>
            </a:xfrm>
          </p:grpSpPr>
          <p:sp>
            <p:nvSpPr>
              <p:cNvPr id="58" name="Rechthoek 57">
                <a:extLst>
                  <a:ext uri="{FF2B5EF4-FFF2-40B4-BE49-F238E27FC236}">
                    <a16:creationId xmlns:a16="http://schemas.microsoft.com/office/drawing/2014/main" id="{1BEB2429-0C13-85C9-31EE-F128F14000A4}"/>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accent1"/>
                  </a:solidFill>
                  <a:effectLst/>
                  <a:uLnTx/>
                  <a:uFillTx/>
                  <a:latin typeface="+mn-lt"/>
                  <a:cs typeface="Segoe UI Light" panose="020B0502040204020203" pitchFamily="34" charset="0"/>
                </a:endParaRPr>
              </a:p>
            </p:txBody>
          </p:sp>
          <p:sp>
            <p:nvSpPr>
              <p:cNvPr id="59" name="Rechthoek 58">
                <a:extLst>
                  <a:ext uri="{FF2B5EF4-FFF2-40B4-BE49-F238E27FC236}">
                    <a16:creationId xmlns:a16="http://schemas.microsoft.com/office/drawing/2014/main" id="{A339B6CB-1509-4C51-F3C8-848964284013}"/>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accent1"/>
                  </a:solidFill>
                  <a:effectLst/>
                  <a:uLnTx/>
                  <a:uFillTx/>
                  <a:latin typeface="+mn-lt"/>
                  <a:cs typeface="Segoe UI Light" panose="020B0502040204020203" pitchFamily="34" charset="0"/>
                </a:endParaRPr>
              </a:p>
            </p:txBody>
          </p:sp>
          <p:sp>
            <p:nvSpPr>
              <p:cNvPr id="60" name="Rechthoek 59">
                <a:extLst>
                  <a:ext uri="{FF2B5EF4-FFF2-40B4-BE49-F238E27FC236}">
                    <a16:creationId xmlns:a16="http://schemas.microsoft.com/office/drawing/2014/main" id="{5F40576C-6DDD-CE7D-3F58-F5246C4B7ACE}"/>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accent1"/>
                  </a:solidFill>
                  <a:effectLst/>
                  <a:uLnTx/>
                  <a:uFillTx/>
                  <a:latin typeface="+mn-lt"/>
                  <a:cs typeface="Segoe UI Light" panose="020B0502040204020203" pitchFamily="34" charset="0"/>
                </a:endParaRPr>
              </a:p>
            </p:txBody>
          </p:sp>
          <p:sp>
            <p:nvSpPr>
              <p:cNvPr id="61" name="Rechthoek 60">
                <a:extLst>
                  <a:ext uri="{FF2B5EF4-FFF2-40B4-BE49-F238E27FC236}">
                    <a16:creationId xmlns:a16="http://schemas.microsoft.com/office/drawing/2014/main" id="{A9D9C483-4F3D-AAC9-8F73-63EC7B1AC327}"/>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accent1"/>
                  </a:solidFill>
                  <a:effectLst/>
                  <a:uLnTx/>
                  <a:uFillTx/>
                  <a:latin typeface="+mn-lt"/>
                  <a:cs typeface="Segoe UI Light" panose="020B0502040204020203" pitchFamily="34" charset="0"/>
                </a:endParaRPr>
              </a:p>
            </p:txBody>
          </p:sp>
          <p:sp>
            <p:nvSpPr>
              <p:cNvPr id="62" name="Rechthoek 61">
                <a:extLst>
                  <a:ext uri="{FF2B5EF4-FFF2-40B4-BE49-F238E27FC236}">
                    <a16:creationId xmlns:a16="http://schemas.microsoft.com/office/drawing/2014/main" id="{0AF2C247-1A1D-3C0C-95E5-0858FED1A266}"/>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accent1"/>
                  </a:solidFill>
                  <a:effectLst/>
                  <a:uLnTx/>
                  <a:uFillTx/>
                  <a:latin typeface="+mn-lt"/>
                  <a:cs typeface="Segoe UI Light" panose="020B0502040204020203" pitchFamily="34" charset="0"/>
                </a:endParaRPr>
              </a:p>
            </p:txBody>
          </p:sp>
        </p:grpSp>
        <p:sp>
          <p:nvSpPr>
            <p:cNvPr id="29" name="Afgeronde rechthoek 69">
              <a:extLst>
                <a:ext uri="{FF2B5EF4-FFF2-40B4-BE49-F238E27FC236}">
                  <a16:creationId xmlns:a16="http://schemas.microsoft.com/office/drawing/2014/main" id="{0CB50BDF-B380-01EF-DBC9-E5C090B83284}"/>
                </a:ext>
              </a:extLst>
            </p:cNvPr>
            <p:cNvSpPr/>
            <p:nvPr/>
          </p:nvSpPr>
          <p:spPr>
            <a:xfrm>
              <a:off x="1804968" y="1784899"/>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accent1"/>
                </a:solidFill>
                <a:effectLst/>
                <a:uLnTx/>
                <a:uFillTx/>
                <a:latin typeface="+mn-lt"/>
                <a:cs typeface="Segoe UI Light" panose="020B0502040204020203" pitchFamily="34" charset="0"/>
              </a:endParaRPr>
            </a:p>
          </p:txBody>
        </p:sp>
        <p:sp>
          <p:nvSpPr>
            <p:cNvPr id="30" name="Rechthoek 29">
              <a:extLst>
                <a:ext uri="{FF2B5EF4-FFF2-40B4-BE49-F238E27FC236}">
                  <a16:creationId xmlns:a16="http://schemas.microsoft.com/office/drawing/2014/main" id="{634A347E-4466-DF11-ECDF-8A08479EDA7B}"/>
                </a:ext>
              </a:extLst>
            </p:cNvPr>
            <p:cNvSpPr/>
            <p:nvPr userDrawn="1"/>
          </p:nvSpPr>
          <p:spPr>
            <a:xfrm>
              <a:off x="1884352" y="186606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accent1"/>
                </a:solidFill>
                <a:effectLst/>
                <a:uLnTx/>
                <a:uFillTx/>
                <a:latin typeface="+mn-lt"/>
                <a:cs typeface="Segoe UI Light" panose="020B0502040204020203" pitchFamily="34" charset="0"/>
              </a:endParaRPr>
            </a:p>
          </p:txBody>
        </p:sp>
        <p:sp>
          <p:nvSpPr>
            <p:cNvPr id="31" name="Rechthoek 30">
              <a:extLst>
                <a:ext uri="{FF2B5EF4-FFF2-40B4-BE49-F238E27FC236}">
                  <a16:creationId xmlns:a16="http://schemas.microsoft.com/office/drawing/2014/main" id="{33803AF4-CB50-1E1A-647D-A8C8EDC7391B}"/>
                </a:ext>
              </a:extLst>
            </p:cNvPr>
            <p:cNvSpPr/>
            <p:nvPr userDrawn="1"/>
          </p:nvSpPr>
          <p:spPr>
            <a:xfrm>
              <a:off x="1884352" y="197824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accent1"/>
                </a:solidFill>
                <a:effectLst/>
                <a:uLnTx/>
                <a:uFillTx/>
                <a:latin typeface="+mn-lt"/>
                <a:cs typeface="Segoe UI Light" panose="020B0502040204020203" pitchFamily="34" charset="0"/>
              </a:endParaRPr>
            </a:p>
          </p:txBody>
        </p:sp>
        <p:sp>
          <p:nvSpPr>
            <p:cNvPr id="32" name="Rechthoek 31">
              <a:extLst>
                <a:ext uri="{FF2B5EF4-FFF2-40B4-BE49-F238E27FC236}">
                  <a16:creationId xmlns:a16="http://schemas.microsoft.com/office/drawing/2014/main" id="{3CD08971-38F7-C1EC-F9C8-8CCA743FD130}"/>
                </a:ext>
              </a:extLst>
            </p:cNvPr>
            <p:cNvSpPr/>
            <p:nvPr userDrawn="1"/>
          </p:nvSpPr>
          <p:spPr>
            <a:xfrm>
              <a:off x="1884352" y="2009000"/>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accent1"/>
                </a:solidFill>
                <a:effectLst/>
                <a:uLnTx/>
                <a:uFillTx/>
                <a:latin typeface="+mn-lt"/>
                <a:cs typeface="Segoe UI Light" panose="020B0502040204020203" pitchFamily="34" charset="0"/>
              </a:endParaRPr>
            </a:p>
          </p:txBody>
        </p:sp>
        <p:sp>
          <p:nvSpPr>
            <p:cNvPr id="33" name="Rechthoek 32">
              <a:extLst>
                <a:ext uri="{FF2B5EF4-FFF2-40B4-BE49-F238E27FC236}">
                  <a16:creationId xmlns:a16="http://schemas.microsoft.com/office/drawing/2014/main" id="{026C549B-671E-E203-CF5F-C942CAF0D97E}"/>
                </a:ext>
              </a:extLst>
            </p:cNvPr>
            <p:cNvSpPr/>
            <p:nvPr userDrawn="1"/>
          </p:nvSpPr>
          <p:spPr>
            <a:xfrm>
              <a:off x="1954579" y="186606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accent1"/>
                </a:solidFill>
                <a:effectLst/>
                <a:uLnTx/>
                <a:uFillTx/>
                <a:latin typeface="+mn-lt"/>
                <a:cs typeface="Segoe UI Light" panose="020B0502040204020203" pitchFamily="34" charset="0"/>
              </a:endParaRPr>
            </a:p>
          </p:txBody>
        </p:sp>
        <p:sp>
          <p:nvSpPr>
            <p:cNvPr id="34" name="Rechthoek 33">
              <a:extLst>
                <a:ext uri="{FF2B5EF4-FFF2-40B4-BE49-F238E27FC236}">
                  <a16:creationId xmlns:a16="http://schemas.microsoft.com/office/drawing/2014/main" id="{5EA1B022-58BD-A919-996E-3554D80F190A}"/>
                </a:ext>
              </a:extLst>
            </p:cNvPr>
            <p:cNvSpPr/>
            <p:nvPr userDrawn="1"/>
          </p:nvSpPr>
          <p:spPr>
            <a:xfrm>
              <a:off x="1954579" y="197824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accent1"/>
                </a:solidFill>
                <a:effectLst/>
                <a:uLnTx/>
                <a:uFillTx/>
                <a:latin typeface="+mn-lt"/>
                <a:cs typeface="Segoe UI Light" panose="020B0502040204020203" pitchFamily="34" charset="0"/>
              </a:endParaRPr>
            </a:p>
          </p:txBody>
        </p:sp>
        <p:sp>
          <p:nvSpPr>
            <p:cNvPr id="35" name="Rechthoek 34">
              <a:extLst>
                <a:ext uri="{FF2B5EF4-FFF2-40B4-BE49-F238E27FC236}">
                  <a16:creationId xmlns:a16="http://schemas.microsoft.com/office/drawing/2014/main" id="{44A73CBC-85AA-5C9F-0BD4-FB973A643D6B}"/>
                </a:ext>
              </a:extLst>
            </p:cNvPr>
            <p:cNvSpPr/>
            <p:nvPr userDrawn="1"/>
          </p:nvSpPr>
          <p:spPr>
            <a:xfrm>
              <a:off x="1954579" y="2009000"/>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accent1"/>
                </a:solidFill>
                <a:effectLst/>
                <a:uLnTx/>
                <a:uFillTx/>
                <a:latin typeface="+mn-lt"/>
                <a:cs typeface="Segoe UI Light" panose="020B0502040204020203" pitchFamily="34" charset="0"/>
              </a:endParaRPr>
            </a:p>
          </p:txBody>
        </p:sp>
        <p:sp>
          <p:nvSpPr>
            <p:cNvPr id="36" name="Rechthoek 35">
              <a:extLst>
                <a:ext uri="{FF2B5EF4-FFF2-40B4-BE49-F238E27FC236}">
                  <a16:creationId xmlns:a16="http://schemas.microsoft.com/office/drawing/2014/main" id="{65CAF99C-AD66-A875-F8ED-A460EECA94EB}"/>
                </a:ext>
              </a:extLst>
            </p:cNvPr>
            <p:cNvSpPr/>
            <p:nvPr userDrawn="1"/>
          </p:nvSpPr>
          <p:spPr>
            <a:xfrm>
              <a:off x="1954579" y="190268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accent1"/>
                </a:solidFill>
                <a:effectLst/>
                <a:uLnTx/>
                <a:uFillTx/>
                <a:latin typeface="+mn-lt"/>
                <a:cs typeface="Segoe UI Light" panose="020B0502040204020203" pitchFamily="34" charset="0"/>
              </a:endParaRPr>
            </a:p>
          </p:txBody>
        </p:sp>
        <p:sp>
          <p:nvSpPr>
            <p:cNvPr id="37" name="Rechthoek 36">
              <a:extLst>
                <a:ext uri="{FF2B5EF4-FFF2-40B4-BE49-F238E27FC236}">
                  <a16:creationId xmlns:a16="http://schemas.microsoft.com/office/drawing/2014/main" id="{E4A2AE5B-BE9D-491F-705E-6D73A1534FCE}"/>
                </a:ext>
              </a:extLst>
            </p:cNvPr>
            <p:cNvSpPr/>
            <p:nvPr userDrawn="1"/>
          </p:nvSpPr>
          <p:spPr>
            <a:xfrm>
              <a:off x="1954579" y="1941361"/>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accent1"/>
                </a:solidFill>
                <a:effectLst/>
                <a:uLnTx/>
                <a:uFillTx/>
                <a:latin typeface="+mn-lt"/>
                <a:cs typeface="Segoe UI Light" panose="020B0502040204020203" pitchFamily="34" charset="0"/>
              </a:endParaRPr>
            </a:p>
          </p:txBody>
        </p:sp>
        <p:sp>
          <p:nvSpPr>
            <p:cNvPr id="38" name="Rechthoek 37">
              <a:extLst>
                <a:ext uri="{FF2B5EF4-FFF2-40B4-BE49-F238E27FC236}">
                  <a16:creationId xmlns:a16="http://schemas.microsoft.com/office/drawing/2014/main" id="{26F759AD-67FF-2892-AE91-0BBCEF16F277}"/>
                </a:ext>
              </a:extLst>
            </p:cNvPr>
            <p:cNvSpPr/>
            <p:nvPr userDrawn="1"/>
          </p:nvSpPr>
          <p:spPr>
            <a:xfrm>
              <a:off x="1954579" y="1840108"/>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accent1"/>
                </a:solidFill>
                <a:effectLst/>
                <a:uLnTx/>
                <a:uFillTx/>
                <a:latin typeface="+mn-lt"/>
                <a:cs typeface="Segoe UI Light" panose="020B0502040204020203" pitchFamily="34" charset="0"/>
              </a:endParaRPr>
            </a:p>
          </p:txBody>
        </p:sp>
        <p:sp>
          <p:nvSpPr>
            <p:cNvPr id="39" name="Rechthoek 38">
              <a:extLst>
                <a:ext uri="{FF2B5EF4-FFF2-40B4-BE49-F238E27FC236}">
                  <a16:creationId xmlns:a16="http://schemas.microsoft.com/office/drawing/2014/main" id="{6F466DF8-0E08-699D-8025-4DF3D46BE178}"/>
                </a:ext>
              </a:extLst>
            </p:cNvPr>
            <p:cNvSpPr/>
            <p:nvPr userDrawn="1"/>
          </p:nvSpPr>
          <p:spPr>
            <a:xfrm>
              <a:off x="1954579" y="2036603"/>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accent1"/>
                </a:solidFill>
                <a:effectLst/>
                <a:uLnTx/>
                <a:uFillTx/>
                <a:latin typeface="+mn-lt"/>
                <a:cs typeface="Segoe UI Light" panose="020B0502040204020203" pitchFamily="34" charset="0"/>
              </a:endParaRPr>
            </a:p>
          </p:txBody>
        </p:sp>
        <p:sp>
          <p:nvSpPr>
            <p:cNvPr id="40" name="Vrije vorm 81">
              <a:extLst>
                <a:ext uri="{FF2B5EF4-FFF2-40B4-BE49-F238E27FC236}">
                  <a16:creationId xmlns:a16="http://schemas.microsoft.com/office/drawing/2014/main" id="{1F5DEAF5-CBD0-B373-7EDB-E842FF2B812B}"/>
                </a:ext>
              </a:extLst>
            </p:cNvPr>
            <p:cNvSpPr/>
            <p:nvPr userDrawn="1"/>
          </p:nvSpPr>
          <p:spPr>
            <a:xfrm>
              <a:off x="1858046" y="1896954"/>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accent1"/>
                </a:solidFill>
                <a:effectLst/>
                <a:uLnTx/>
                <a:uFillTx/>
                <a:latin typeface="+mn-lt"/>
                <a:cs typeface="Segoe UI Light" panose="020B0502040204020203" pitchFamily="34" charset="0"/>
              </a:endParaRPr>
            </a:p>
          </p:txBody>
        </p:sp>
        <p:cxnSp>
          <p:nvCxnSpPr>
            <p:cNvPr id="41" name="Rechte verbindingslijn 40">
              <a:extLst>
                <a:ext uri="{FF2B5EF4-FFF2-40B4-BE49-F238E27FC236}">
                  <a16:creationId xmlns:a16="http://schemas.microsoft.com/office/drawing/2014/main" id="{FE93303B-11E1-FB37-F0D7-811BF9AD1B9C}"/>
                </a:ext>
              </a:extLst>
            </p:cNvPr>
            <p:cNvCxnSpPr>
              <a:cxnSpLocks/>
              <a:stCxn id="21" idx="2"/>
              <a:endCxn id="29" idx="1"/>
            </p:cNvCxnSpPr>
            <p:nvPr/>
          </p:nvCxnSpPr>
          <p:spPr>
            <a:xfrm>
              <a:off x="1025775" y="1879170"/>
              <a:ext cx="779193" cy="67767"/>
            </a:xfrm>
            <a:prstGeom prst="line">
              <a:avLst/>
            </a:prstGeom>
            <a:noFill/>
            <a:ln w="9525" cap="flat" cmpd="sng" algn="ctr">
              <a:solidFill>
                <a:schemeClr val="accent1"/>
              </a:solidFill>
              <a:prstDash val="solid"/>
              <a:headEnd type="oval"/>
            </a:ln>
            <a:effectLst/>
          </p:spPr>
        </p:cxnSp>
        <p:cxnSp>
          <p:nvCxnSpPr>
            <p:cNvPr id="42" name="Rechte verbindingslijn 41">
              <a:extLst>
                <a:ext uri="{FF2B5EF4-FFF2-40B4-BE49-F238E27FC236}">
                  <a16:creationId xmlns:a16="http://schemas.microsoft.com/office/drawing/2014/main" id="{70E7B7E6-A330-D980-FADD-8CCCF6F1AFE1}"/>
                </a:ext>
              </a:extLst>
            </p:cNvPr>
            <p:cNvCxnSpPr>
              <a:cxnSpLocks/>
              <a:stCxn id="20" idx="3"/>
            </p:cNvCxnSpPr>
            <p:nvPr/>
          </p:nvCxnSpPr>
          <p:spPr>
            <a:xfrm flipV="1">
              <a:off x="1355195" y="1497679"/>
              <a:ext cx="449773" cy="274265"/>
            </a:xfrm>
            <a:prstGeom prst="line">
              <a:avLst/>
            </a:prstGeom>
            <a:noFill/>
            <a:ln w="9525" cap="flat" cmpd="sng" algn="ctr">
              <a:solidFill>
                <a:schemeClr val="accent1"/>
              </a:solidFill>
              <a:prstDash val="solid"/>
              <a:headEnd type="oval"/>
            </a:ln>
            <a:effectLst/>
          </p:spPr>
        </p:cxnSp>
        <p:sp>
          <p:nvSpPr>
            <p:cNvPr id="43" name="Afgeronde rechthoek 67">
              <a:extLst>
                <a:ext uri="{FF2B5EF4-FFF2-40B4-BE49-F238E27FC236}">
                  <a16:creationId xmlns:a16="http://schemas.microsoft.com/office/drawing/2014/main" id="{7558AB63-0FB8-205C-6089-CC906231F9E4}"/>
                </a:ext>
              </a:extLst>
            </p:cNvPr>
            <p:cNvSpPr/>
            <p:nvPr/>
          </p:nvSpPr>
          <p:spPr>
            <a:xfrm>
              <a:off x="898178" y="1257934"/>
              <a:ext cx="513775" cy="333502"/>
            </a:xfrm>
            <a:prstGeom prst="roundRect">
              <a:avLst>
                <a:gd name="adj" fmla="val 7565"/>
              </a:avLst>
            </a:prstGeom>
            <a:gradFill>
              <a:gsLst>
                <a:gs pos="0">
                  <a:srgbClr val="FFEC8F"/>
                </a:gs>
                <a:gs pos="100000">
                  <a:srgbClr val="FFFFFF"/>
                </a:gs>
              </a:gsLst>
              <a:lin ang="5400000" scaled="0"/>
            </a:gra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accent1"/>
                </a:solidFill>
                <a:effectLst/>
                <a:uLnTx/>
                <a:uFillTx/>
                <a:latin typeface="+mn-lt"/>
                <a:ea typeface="+mn-ea"/>
                <a:cs typeface="+mn-cs"/>
              </a:endParaRPr>
            </a:p>
          </p:txBody>
        </p:sp>
        <p:sp>
          <p:nvSpPr>
            <p:cNvPr id="44" name="Vrije vorm 68">
              <a:extLst>
                <a:ext uri="{FF2B5EF4-FFF2-40B4-BE49-F238E27FC236}">
                  <a16:creationId xmlns:a16="http://schemas.microsoft.com/office/drawing/2014/main" id="{04D4C60B-0951-6BF0-0672-7ACE4AE1037C}"/>
                </a:ext>
              </a:extLst>
            </p:cNvPr>
            <p:cNvSpPr/>
            <p:nvPr/>
          </p:nvSpPr>
          <p:spPr>
            <a:xfrm>
              <a:off x="892113" y="1299371"/>
              <a:ext cx="519840" cy="297000"/>
            </a:xfrm>
            <a:custGeom>
              <a:avLst/>
              <a:gdLst>
                <a:gd name="connsiteX0" fmla="*/ 55524 w 528695"/>
                <a:gd name="connsiteY0" fmla="*/ 0 h 302059"/>
                <a:gd name="connsiteX1" fmla="*/ 455496 w 528695"/>
                <a:gd name="connsiteY1" fmla="*/ 0 h 302059"/>
                <a:gd name="connsiteX2" fmla="*/ 475205 w 528695"/>
                <a:gd name="connsiteY2" fmla="*/ 19709 h 302059"/>
                <a:gd name="connsiteX3" fmla="*/ 475205 w 528695"/>
                <a:gd name="connsiteY3" fmla="*/ 230056 h 302059"/>
                <a:gd name="connsiteX4" fmla="*/ 516694 w 528695"/>
                <a:gd name="connsiteY4" fmla="*/ 230056 h 302059"/>
                <a:gd name="connsiteX5" fmla="*/ 528695 w 528695"/>
                <a:gd name="connsiteY5" fmla="*/ 242057 h 302059"/>
                <a:gd name="connsiteX6" fmla="*/ 528695 w 528695"/>
                <a:gd name="connsiteY6" fmla="*/ 290058 h 302059"/>
                <a:gd name="connsiteX7" fmla="*/ 516694 w 528695"/>
                <a:gd name="connsiteY7" fmla="*/ 302059 h 302059"/>
                <a:gd name="connsiteX8" fmla="*/ 12001 w 528695"/>
                <a:gd name="connsiteY8" fmla="*/ 302059 h 302059"/>
                <a:gd name="connsiteX9" fmla="*/ 0 w 528695"/>
                <a:gd name="connsiteY9" fmla="*/ 290058 h 302059"/>
                <a:gd name="connsiteX10" fmla="*/ 0 w 528695"/>
                <a:gd name="connsiteY10" fmla="*/ 242057 h 302059"/>
                <a:gd name="connsiteX11" fmla="*/ 12001 w 528695"/>
                <a:gd name="connsiteY11" fmla="*/ 230056 h 302059"/>
                <a:gd name="connsiteX12" fmla="*/ 35815 w 528695"/>
                <a:gd name="connsiteY12" fmla="*/ 230056 h 302059"/>
                <a:gd name="connsiteX13" fmla="*/ 35815 w 528695"/>
                <a:gd name="connsiteY13" fmla="*/ 19709 h 302059"/>
                <a:gd name="connsiteX14" fmla="*/ 55524 w 528695"/>
                <a:gd name="connsiteY14" fmla="*/ 0 h 30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8695" h="302059">
                  <a:moveTo>
                    <a:pt x="55524" y="0"/>
                  </a:moveTo>
                  <a:lnTo>
                    <a:pt x="455496" y="0"/>
                  </a:lnTo>
                  <a:cubicBezTo>
                    <a:pt x="466381" y="0"/>
                    <a:pt x="475205" y="8824"/>
                    <a:pt x="475205" y="19709"/>
                  </a:cubicBezTo>
                  <a:lnTo>
                    <a:pt x="475205" y="230056"/>
                  </a:lnTo>
                  <a:lnTo>
                    <a:pt x="516694" y="230056"/>
                  </a:lnTo>
                  <a:cubicBezTo>
                    <a:pt x="523322" y="230056"/>
                    <a:pt x="528695" y="235429"/>
                    <a:pt x="528695" y="242057"/>
                  </a:cubicBezTo>
                  <a:lnTo>
                    <a:pt x="528695" y="290058"/>
                  </a:lnTo>
                  <a:cubicBezTo>
                    <a:pt x="528695" y="296686"/>
                    <a:pt x="523322" y="302059"/>
                    <a:pt x="516694" y="302059"/>
                  </a:cubicBezTo>
                  <a:lnTo>
                    <a:pt x="12001" y="302059"/>
                  </a:lnTo>
                  <a:cubicBezTo>
                    <a:pt x="5373" y="302059"/>
                    <a:pt x="0" y="296686"/>
                    <a:pt x="0" y="290058"/>
                  </a:cubicBezTo>
                  <a:lnTo>
                    <a:pt x="0" y="242057"/>
                  </a:lnTo>
                  <a:cubicBezTo>
                    <a:pt x="0" y="235429"/>
                    <a:pt x="5373" y="230056"/>
                    <a:pt x="12001" y="230056"/>
                  </a:cubicBezTo>
                  <a:lnTo>
                    <a:pt x="35815" y="230056"/>
                  </a:lnTo>
                  <a:lnTo>
                    <a:pt x="35815" y="19709"/>
                  </a:lnTo>
                  <a:cubicBezTo>
                    <a:pt x="35815" y="8824"/>
                    <a:pt x="44639" y="0"/>
                    <a:pt x="55524" y="0"/>
                  </a:cubicBezTo>
                  <a:close/>
                </a:path>
              </a:pathLst>
            </a:custGeom>
            <a:solidFill>
              <a:sysClr val="window" lastClr="FFFFFF">
                <a:lumMod val="95000"/>
              </a:sysClr>
            </a:solidFill>
            <a:ln w="9525" cap="flat" cmpd="sng" algn="ctr">
              <a:solidFill>
                <a:srgbClr val="9DAB99">
                  <a:lumMod val="90000"/>
                </a:srgbClr>
              </a:solidFill>
              <a:prstDash val="solid"/>
            </a:ln>
            <a:effectLst/>
          </p:spPr>
          <p:txBody>
            <a:bodyPr rot="0" spcFirstLastPara="0" vert="horz" wrap="square" lIns="108000" tIns="36000" rIns="108000" bIns="10800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chemeClr val="accent1"/>
                  </a:solidFill>
                  <a:effectLst/>
                  <a:uLnTx/>
                  <a:uFillTx/>
                  <a:latin typeface="+mn-lt"/>
                  <a:ea typeface="+mn-ea"/>
                  <a:cs typeface="+mn-cs"/>
                </a:rPr>
                <a:t>Start</a:t>
              </a:r>
            </a:p>
          </p:txBody>
        </p:sp>
        <p:grpSp>
          <p:nvGrpSpPr>
            <p:cNvPr id="45" name="Groep 44">
              <a:extLst>
                <a:ext uri="{FF2B5EF4-FFF2-40B4-BE49-F238E27FC236}">
                  <a16:creationId xmlns:a16="http://schemas.microsoft.com/office/drawing/2014/main" id="{27450AEA-D2D4-3119-60BD-BBBF6E0B8F95}"/>
                </a:ext>
              </a:extLst>
            </p:cNvPr>
            <p:cNvGrpSpPr/>
            <p:nvPr userDrawn="1"/>
          </p:nvGrpSpPr>
          <p:grpSpPr>
            <a:xfrm flipH="1">
              <a:off x="1804968" y="1387470"/>
              <a:ext cx="313472" cy="324076"/>
              <a:chOff x="-2613177" y="1836300"/>
              <a:chExt cx="313472" cy="324076"/>
            </a:xfrm>
          </p:grpSpPr>
          <p:sp>
            <p:nvSpPr>
              <p:cNvPr id="46" name="Afgeronde rechthoek 69">
                <a:extLst>
                  <a:ext uri="{FF2B5EF4-FFF2-40B4-BE49-F238E27FC236}">
                    <a16:creationId xmlns:a16="http://schemas.microsoft.com/office/drawing/2014/main" id="{5F8408F2-78F5-3AF1-12C3-37B0573183A7}"/>
                  </a:ext>
                </a:extLst>
              </p:cNvPr>
              <p:cNvSpPr/>
              <p:nvPr userDrawn="1"/>
            </p:nvSpPr>
            <p:spPr>
              <a:xfrm>
                <a:off x="-2613177" y="1836300"/>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accent1"/>
                  </a:solidFill>
                  <a:effectLst/>
                  <a:uLnTx/>
                  <a:uFillTx/>
                  <a:latin typeface="+mn-lt"/>
                  <a:cs typeface="Segoe UI Light" panose="020B0502040204020203" pitchFamily="34" charset="0"/>
                </a:endParaRPr>
              </a:p>
            </p:txBody>
          </p:sp>
          <p:sp>
            <p:nvSpPr>
              <p:cNvPr id="47" name="Rechthoek 46">
                <a:extLst>
                  <a:ext uri="{FF2B5EF4-FFF2-40B4-BE49-F238E27FC236}">
                    <a16:creationId xmlns:a16="http://schemas.microsoft.com/office/drawing/2014/main" id="{6BB57C5C-95AF-B9A4-3C85-FBF60D5FC884}"/>
                  </a:ext>
                </a:extLst>
              </p:cNvPr>
              <p:cNvSpPr/>
              <p:nvPr userDrawn="1"/>
            </p:nvSpPr>
            <p:spPr>
              <a:xfrm>
                <a:off x="-2533793" y="191746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accent1"/>
                  </a:solidFill>
                  <a:effectLst/>
                  <a:uLnTx/>
                  <a:uFillTx/>
                  <a:latin typeface="+mn-lt"/>
                  <a:cs typeface="Segoe UI Light" panose="020B0502040204020203" pitchFamily="34" charset="0"/>
                </a:endParaRPr>
              </a:p>
            </p:txBody>
          </p:sp>
          <p:sp>
            <p:nvSpPr>
              <p:cNvPr id="48" name="Rechthoek 47">
                <a:extLst>
                  <a:ext uri="{FF2B5EF4-FFF2-40B4-BE49-F238E27FC236}">
                    <a16:creationId xmlns:a16="http://schemas.microsoft.com/office/drawing/2014/main" id="{E59CE863-F2A5-02B7-5A3A-1E5E3BB7F578}"/>
                  </a:ext>
                </a:extLst>
              </p:cNvPr>
              <p:cNvSpPr/>
              <p:nvPr userDrawn="1"/>
            </p:nvSpPr>
            <p:spPr>
              <a:xfrm>
                <a:off x="-2533793" y="202964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accent1"/>
                  </a:solidFill>
                  <a:effectLst/>
                  <a:uLnTx/>
                  <a:uFillTx/>
                  <a:latin typeface="+mn-lt"/>
                  <a:cs typeface="Segoe UI Light" panose="020B0502040204020203" pitchFamily="34" charset="0"/>
                </a:endParaRPr>
              </a:p>
            </p:txBody>
          </p:sp>
          <p:sp>
            <p:nvSpPr>
              <p:cNvPr id="49" name="Rechthoek 48">
                <a:extLst>
                  <a:ext uri="{FF2B5EF4-FFF2-40B4-BE49-F238E27FC236}">
                    <a16:creationId xmlns:a16="http://schemas.microsoft.com/office/drawing/2014/main" id="{B6AAF50B-C794-9C27-7470-C60060587AF2}"/>
                  </a:ext>
                </a:extLst>
              </p:cNvPr>
              <p:cNvSpPr/>
              <p:nvPr userDrawn="1"/>
            </p:nvSpPr>
            <p:spPr>
              <a:xfrm>
                <a:off x="-2533793" y="206040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accent1"/>
                  </a:solidFill>
                  <a:effectLst/>
                  <a:uLnTx/>
                  <a:uFillTx/>
                  <a:latin typeface="+mn-lt"/>
                  <a:cs typeface="Segoe UI Light" panose="020B0502040204020203" pitchFamily="34" charset="0"/>
                </a:endParaRPr>
              </a:p>
            </p:txBody>
          </p:sp>
          <p:sp>
            <p:nvSpPr>
              <p:cNvPr id="50" name="Rechthoek 49">
                <a:extLst>
                  <a:ext uri="{FF2B5EF4-FFF2-40B4-BE49-F238E27FC236}">
                    <a16:creationId xmlns:a16="http://schemas.microsoft.com/office/drawing/2014/main" id="{28A33829-8FB3-5F5E-19C0-CEB42084A15C}"/>
                  </a:ext>
                </a:extLst>
              </p:cNvPr>
              <p:cNvSpPr/>
              <p:nvPr userDrawn="1"/>
            </p:nvSpPr>
            <p:spPr>
              <a:xfrm>
                <a:off x="-2463566" y="191746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accent1"/>
                  </a:solidFill>
                  <a:effectLst/>
                  <a:uLnTx/>
                  <a:uFillTx/>
                  <a:latin typeface="+mn-lt"/>
                  <a:cs typeface="Segoe UI Light" panose="020B0502040204020203" pitchFamily="34" charset="0"/>
                </a:endParaRPr>
              </a:p>
            </p:txBody>
          </p:sp>
          <p:sp>
            <p:nvSpPr>
              <p:cNvPr id="51" name="Rechthoek 50">
                <a:extLst>
                  <a:ext uri="{FF2B5EF4-FFF2-40B4-BE49-F238E27FC236}">
                    <a16:creationId xmlns:a16="http://schemas.microsoft.com/office/drawing/2014/main" id="{F9105193-9CB2-2E29-296F-FF5F2515C727}"/>
                  </a:ext>
                </a:extLst>
              </p:cNvPr>
              <p:cNvSpPr/>
              <p:nvPr userDrawn="1"/>
            </p:nvSpPr>
            <p:spPr>
              <a:xfrm>
                <a:off x="-2463566" y="202964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accent1"/>
                  </a:solidFill>
                  <a:effectLst/>
                  <a:uLnTx/>
                  <a:uFillTx/>
                  <a:latin typeface="+mn-lt"/>
                  <a:cs typeface="Segoe UI Light" panose="020B0502040204020203" pitchFamily="34" charset="0"/>
                </a:endParaRPr>
              </a:p>
            </p:txBody>
          </p:sp>
          <p:sp>
            <p:nvSpPr>
              <p:cNvPr id="52" name="Rechthoek 51">
                <a:extLst>
                  <a:ext uri="{FF2B5EF4-FFF2-40B4-BE49-F238E27FC236}">
                    <a16:creationId xmlns:a16="http://schemas.microsoft.com/office/drawing/2014/main" id="{3573AA62-9B93-32CC-236B-B0B658983881}"/>
                  </a:ext>
                </a:extLst>
              </p:cNvPr>
              <p:cNvSpPr/>
              <p:nvPr userDrawn="1"/>
            </p:nvSpPr>
            <p:spPr>
              <a:xfrm>
                <a:off x="-2463566" y="2060401"/>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accent1"/>
                  </a:solidFill>
                  <a:effectLst/>
                  <a:uLnTx/>
                  <a:uFillTx/>
                  <a:latin typeface="+mn-lt"/>
                  <a:cs typeface="Segoe UI Light" panose="020B0502040204020203" pitchFamily="34" charset="0"/>
                </a:endParaRPr>
              </a:p>
            </p:txBody>
          </p:sp>
          <p:sp>
            <p:nvSpPr>
              <p:cNvPr id="53" name="Rechthoek 52">
                <a:extLst>
                  <a:ext uri="{FF2B5EF4-FFF2-40B4-BE49-F238E27FC236}">
                    <a16:creationId xmlns:a16="http://schemas.microsoft.com/office/drawing/2014/main" id="{7ED77114-D2BD-181A-41F1-638CDE3DB224}"/>
                  </a:ext>
                </a:extLst>
              </p:cNvPr>
              <p:cNvSpPr/>
              <p:nvPr userDrawn="1"/>
            </p:nvSpPr>
            <p:spPr>
              <a:xfrm>
                <a:off x="-2463566" y="1954083"/>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accent1"/>
                  </a:solidFill>
                  <a:effectLst/>
                  <a:uLnTx/>
                  <a:uFillTx/>
                  <a:latin typeface="+mn-lt"/>
                  <a:cs typeface="Segoe UI Light" panose="020B0502040204020203" pitchFamily="34" charset="0"/>
                </a:endParaRPr>
              </a:p>
            </p:txBody>
          </p:sp>
          <p:sp>
            <p:nvSpPr>
              <p:cNvPr id="54" name="Rechthoek 53">
                <a:extLst>
                  <a:ext uri="{FF2B5EF4-FFF2-40B4-BE49-F238E27FC236}">
                    <a16:creationId xmlns:a16="http://schemas.microsoft.com/office/drawing/2014/main" id="{518CC4D3-1751-1442-A746-13B26EFF3DFC}"/>
                  </a:ext>
                </a:extLst>
              </p:cNvPr>
              <p:cNvSpPr/>
              <p:nvPr userDrawn="1"/>
            </p:nvSpPr>
            <p:spPr>
              <a:xfrm>
                <a:off x="-2463566" y="1992762"/>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accent1"/>
                  </a:solidFill>
                  <a:effectLst/>
                  <a:uLnTx/>
                  <a:uFillTx/>
                  <a:latin typeface="+mn-lt"/>
                  <a:cs typeface="Segoe UI Light" panose="020B0502040204020203" pitchFamily="34" charset="0"/>
                </a:endParaRPr>
              </a:p>
            </p:txBody>
          </p:sp>
          <p:sp>
            <p:nvSpPr>
              <p:cNvPr id="55" name="Rechthoek 54">
                <a:extLst>
                  <a:ext uri="{FF2B5EF4-FFF2-40B4-BE49-F238E27FC236}">
                    <a16:creationId xmlns:a16="http://schemas.microsoft.com/office/drawing/2014/main" id="{C0F77645-34BE-9638-3ADF-A7D9A4287767}"/>
                  </a:ext>
                </a:extLst>
              </p:cNvPr>
              <p:cNvSpPr/>
              <p:nvPr userDrawn="1"/>
            </p:nvSpPr>
            <p:spPr>
              <a:xfrm>
                <a:off x="-2463566" y="1891509"/>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accent1"/>
                  </a:solidFill>
                  <a:effectLst/>
                  <a:uLnTx/>
                  <a:uFillTx/>
                  <a:latin typeface="+mn-lt"/>
                  <a:cs typeface="Segoe UI Light" panose="020B0502040204020203" pitchFamily="34" charset="0"/>
                </a:endParaRPr>
              </a:p>
            </p:txBody>
          </p:sp>
          <p:sp>
            <p:nvSpPr>
              <p:cNvPr id="56" name="Rechthoek 55">
                <a:extLst>
                  <a:ext uri="{FF2B5EF4-FFF2-40B4-BE49-F238E27FC236}">
                    <a16:creationId xmlns:a16="http://schemas.microsoft.com/office/drawing/2014/main" id="{56654D10-B5C4-A258-4ED3-CDE46826B648}"/>
                  </a:ext>
                </a:extLst>
              </p:cNvPr>
              <p:cNvSpPr/>
              <p:nvPr userDrawn="1"/>
            </p:nvSpPr>
            <p:spPr>
              <a:xfrm>
                <a:off x="-2463566" y="2088004"/>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accent1"/>
                  </a:solidFill>
                  <a:effectLst/>
                  <a:uLnTx/>
                  <a:uFillTx/>
                  <a:latin typeface="+mn-lt"/>
                  <a:cs typeface="Segoe UI Light" panose="020B0502040204020203" pitchFamily="34" charset="0"/>
                </a:endParaRPr>
              </a:p>
            </p:txBody>
          </p:sp>
          <p:sp>
            <p:nvSpPr>
              <p:cNvPr id="57" name="Vrije vorm 81">
                <a:extLst>
                  <a:ext uri="{FF2B5EF4-FFF2-40B4-BE49-F238E27FC236}">
                    <a16:creationId xmlns:a16="http://schemas.microsoft.com/office/drawing/2014/main" id="{7F53324E-BF16-B2DB-00DC-2AC8B280AE6B}"/>
                  </a:ext>
                </a:extLst>
              </p:cNvPr>
              <p:cNvSpPr/>
              <p:nvPr userDrawn="1"/>
            </p:nvSpPr>
            <p:spPr>
              <a:xfrm>
                <a:off x="-2560099" y="1948355"/>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accent1"/>
                  </a:solidFill>
                  <a:effectLst/>
                  <a:uLnTx/>
                  <a:uFillTx/>
                  <a:latin typeface="+mn-lt"/>
                  <a:cs typeface="Segoe UI Light" panose="020B0502040204020203" pitchFamily="34" charset="0"/>
                </a:endParaRPr>
              </a:p>
            </p:txBody>
          </p:sp>
        </p:grpSp>
      </p:grpSp>
      <p:sp>
        <p:nvSpPr>
          <p:cNvPr id="68" name="Tijdelijke aanduiding voor tekst 2">
            <a:extLst>
              <a:ext uri="{FF2B5EF4-FFF2-40B4-BE49-F238E27FC236}">
                <a16:creationId xmlns:a16="http://schemas.microsoft.com/office/drawing/2014/main" id="{A85A7940-77DC-CE11-F3A5-375F0368B95C}"/>
              </a:ext>
            </a:extLst>
          </p:cNvPr>
          <p:cNvSpPr txBox="1">
            <a:spLocks/>
          </p:cNvSpPr>
          <p:nvPr userDrawn="1"/>
        </p:nvSpPr>
        <p:spPr>
          <a:xfrm>
            <a:off x="697817" y="3920229"/>
            <a:ext cx="3478680"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600200" lvl="3" indent="-228600" algn="l" defTabSz="914400" rtl="0" eaLnBrk="1" latinLnBrk="0" hangingPunct="1">
              <a:lnSpc>
                <a:spcPct val="90000"/>
              </a:lnSpc>
              <a:spcBef>
                <a:spcPts val="500"/>
              </a:spcBef>
              <a:buClr>
                <a:schemeClr val="tx1"/>
              </a:buClr>
              <a:buSzPct val="100000"/>
              <a:buFont typeface="Arial" panose="020B0604020202020204" pitchFamily="34" charset="0"/>
              <a:buChar char="•"/>
            </a:pPr>
            <a:r>
              <a:rPr lang="en-GB" sz="1100" kern="1200">
                <a:solidFill>
                  <a:schemeClr val="tx1"/>
                </a:solidFill>
                <a:latin typeface="+mn-lt"/>
                <a:ea typeface="+mn-ea"/>
                <a:cs typeface="+mn-cs"/>
              </a:rPr>
              <a:t>Fourth level (11pt)</a:t>
            </a:r>
          </a:p>
        </p:txBody>
      </p:sp>
      <p:sp>
        <p:nvSpPr>
          <p:cNvPr id="69" name="Tijdelijke aanduiding voor tekst 2">
            <a:extLst>
              <a:ext uri="{FF2B5EF4-FFF2-40B4-BE49-F238E27FC236}">
                <a16:creationId xmlns:a16="http://schemas.microsoft.com/office/drawing/2014/main" id="{D1680FF5-8262-15D2-84F4-B0014B61FA1E}"/>
              </a:ext>
            </a:extLst>
          </p:cNvPr>
          <p:cNvSpPr txBox="1">
            <a:spLocks/>
          </p:cNvSpPr>
          <p:nvPr userDrawn="1"/>
        </p:nvSpPr>
        <p:spPr>
          <a:xfrm>
            <a:off x="697817" y="4220137"/>
            <a:ext cx="3656369"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057400" lvl="4" indent="-228600" algn="l" defTabSz="914400" rtl="0" eaLnBrk="1" latinLnBrk="0" hangingPunct="1">
              <a:lnSpc>
                <a:spcPct val="90000"/>
              </a:lnSpc>
              <a:spcBef>
                <a:spcPts val="500"/>
              </a:spcBef>
              <a:buClr>
                <a:schemeClr val="tx1"/>
              </a:buClr>
              <a:buSzPct val="100000"/>
              <a:buFont typeface="Arial" panose="020B0604020202020204" pitchFamily="34" charset="0"/>
              <a:buChar char="•"/>
            </a:pPr>
            <a:r>
              <a:rPr lang="en-GB" sz="1100" kern="1200">
                <a:solidFill>
                  <a:schemeClr val="tx1"/>
                </a:solidFill>
                <a:latin typeface="+mn-lt"/>
                <a:ea typeface="+mn-ea"/>
                <a:cs typeface="+mn-cs"/>
              </a:rPr>
              <a:t>Fifth level (11pt)</a:t>
            </a:r>
          </a:p>
        </p:txBody>
      </p:sp>
      <p:sp>
        <p:nvSpPr>
          <p:cNvPr id="70" name="Rechthoek 69">
            <a:extLst>
              <a:ext uri="{FF2B5EF4-FFF2-40B4-BE49-F238E27FC236}">
                <a16:creationId xmlns:a16="http://schemas.microsoft.com/office/drawing/2014/main" id="{72A96776-DDB4-3D4F-855E-A59C50B15969}"/>
              </a:ext>
            </a:extLst>
          </p:cNvPr>
          <p:cNvSpPr/>
          <p:nvPr userDrawn="1"/>
        </p:nvSpPr>
        <p:spPr>
          <a:xfrm>
            <a:off x="728624" y="4818699"/>
            <a:ext cx="4288084" cy="387386"/>
          </a:xfrm>
          <a:prstGeom prst="rect">
            <a:avLst/>
          </a:prstGeom>
          <a:noFill/>
          <a:ln w="25400" cap="flat" cmpd="sng" algn="ctr">
            <a:noFill/>
            <a:prstDash val="solid"/>
          </a:ln>
          <a:effectLst/>
        </p:spPr>
        <p:txBody>
          <a:bodyPr lIns="180000" rIns="180000" rtlCol="0" anchor="t"/>
          <a:lstStyle/>
          <a:p>
            <a:pPr marL="0" marR="0" lvl="0" indent="0" algn="l" defTabSz="685783" rtl="0" eaLnBrk="1" fontAlgn="auto" latinLnBrk="0" hangingPunct="1">
              <a:lnSpc>
                <a:spcPct val="90000"/>
              </a:lnSpc>
              <a:spcBef>
                <a:spcPts val="751"/>
              </a:spcBef>
              <a:spcAft>
                <a:spcPts val="0"/>
              </a:spcAft>
              <a:buClrTx/>
              <a:buSzTx/>
              <a:buFont typeface="Arial" panose="020B0604020202020204" pitchFamily="34" charset="0"/>
              <a:buNone/>
              <a:tabLst/>
              <a:defRPr/>
            </a:pPr>
            <a:r>
              <a:rPr lang="en-GB" sz="1800" b="1" i="0" kern="1200" noProof="0">
                <a:solidFill>
                  <a:schemeClr val="accent1"/>
                </a:solidFill>
                <a:latin typeface="ITC Avant Garde Gothic LT" pitchFamily="50" charset="0"/>
                <a:ea typeface="+mn-ea"/>
                <a:cs typeface="+mn-cs"/>
              </a:rPr>
              <a:t>Footer</a:t>
            </a:r>
          </a:p>
        </p:txBody>
      </p:sp>
      <p:sp>
        <p:nvSpPr>
          <p:cNvPr id="71" name="Tekstvak 70">
            <a:extLst>
              <a:ext uri="{FF2B5EF4-FFF2-40B4-BE49-F238E27FC236}">
                <a16:creationId xmlns:a16="http://schemas.microsoft.com/office/drawing/2014/main" id="{BC590E6B-F90A-93FD-4D8C-D58D7F64CE7B}"/>
              </a:ext>
            </a:extLst>
          </p:cNvPr>
          <p:cNvSpPr txBox="1"/>
          <p:nvPr userDrawn="1"/>
        </p:nvSpPr>
        <p:spPr>
          <a:xfrm>
            <a:off x="892614" y="5397043"/>
            <a:ext cx="3895953" cy="680711"/>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228600" marR="0" lvl="0" indent="-228600" algn="l" defTabSz="914400" rtl="0" eaLnBrk="1" fontAlgn="auto" latinLnBrk="0" hangingPunct="1">
              <a:lnSpc>
                <a:spcPct val="90000"/>
              </a:lnSpc>
              <a:spcBef>
                <a:spcPts val="1000"/>
              </a:spcBef>
              <a:spcAft>
                <a:spcPts val="0"/>
              </a:spcAft>
              <a:buClr>
                <a:schemeClr val="tx1"/>
              </a:buClr>
              <a:buSzPct val="100000"/>
              <a:buFont typeface="Arial" panose="020B0604020202020204" pitchFamily="34" charset="0"/>
              <a:buChar char="•"/>
              <a:tabLst/>
              <a:defRPr/>
            </a:pPr>
            <a:r>
              <a:rPr lang="en-GB" sz="1400" b="0" kern="1200" noProof="0">
                <a:solidFill>
                  <a:schemeClr val="tx1"/>
                </a:solidFill>
                <a:latin typeface="+mn-lt"/>
                <a:ea typeface="+mn-ea"/>
                <a:cs typeface="+mn-cs"/>
              </a:rPr>
              <a:t>Insert &gt;  Text group &gt; Header &amp; footer &gt; Add your title under footer</a:t>
            </a:r>
          </a:p>
        </p:txBody>
      </p:sp>
      <p:cxnSp>
        <p:nvCxnSpPr>
          <p:cNvPr id="72" name="Rechte verbindingslijn 71">
            <a:extLst>
              <a:ext uri="{FF2B5EF4-FFF2-40B4-BE49-F238E27FC236}">
                <a16:creationId xmlns:a16="http://schemas.microsoft.com/office/drawing/2014/main" id="{64ECBC07-91E4-D99A-265C-78DAE54957F6}"/>
              </a:ext>
            </a:extLst>
          </p:cNvPr>
          <p:cNvCxnSpPr>
            <a:cxnSpLocks/>
          </p:cNvCxnSpPr>
          <p:nvPr userDrawn="1"/>
        </p:nvCxnSpPr>
        <p:spPr>
          <a:xfrm>
            <a:off x="896722" y="5225288"/>
            <a:ext cx="4119986" cy="0"/>
          </a:xfrm>
          <a:prstGeom prst="line">
            <a:avLst/>
          </a:prstGeom>
          <a:noFill/>
          <a:ln w="9525" cap="flat" cmpd="sng" algn="ctr">
            <a:solidFill>
              <a:schemeClr val="accent2"/>
            </a:solidFill>
            <a:prstDash val="solid"/>
          </a:ln>
          <a:effectLst/>
        </p:spPr>
      </p:cxnSp>
      <p:sp>
        <p:nvSpPr>
          <p:cNvPr id="73" name="Rechthoek 72">
            <a:extLst>
              <a:ext uri="{FF2B5EF4-FFF2-40B4-BE49-F238E27FC236}">
                <a16:creationId xmlns:a16="http://schemas.microsoft.com/office/drawing/2014/main" id="{6351A47B-056F-432F-3D5D-F8700375585A}"/>
              </a:ext>
            </a:extLst>
          </p:cNvPr>
          <p:cNvSpPr/>
          <p:nvPr userDrawn="1"/>
        </p:nvSpPr>
        <p:spPr>
          <a:xfrm>
            <a:off x="6088165" y="1102045"/>
            <a:ext cx="2572469" cy="280344"/>
          </a:xfrm>
          <a:prstGeom prst="rect">
            <a:avLst/>
          </a:prstGeom>
          <a:noFill/>
          <a:ln w="25400" cap="flat" cmpd="sng" algn="ctr">
            <a:noFill/>
            <a:prstDash val="solid"/>
          </a:ln>
          <a:effectLst/>
        </p:spPr>
        <p:txBody>
          <a:bodyPr lIns="0" tIns="0" rIns="0" bIns="0" rtlCol="0" anchor="t"/>
          <a:lstStyle/>
          <a:p>
            <a:pPr marL="0" marR="0" lvl="0" indent="0" algn="l" defTabSz="685783" rtl="0" eaLnBrk="1" fontAlgn="auto" latinLnBrk="0" hangingPunct="1">
              <a:lnSpc>
                <a:spcPct val="90000"/>
              </a:lnSpc>
              <a:spcBef>
                <a:spcPts val="751"/>
              </a:spcBef>
              <a:spcAft>
                <a:spcPts val="0"/>
              </a:spcAft>
              <a:buClrTx/>
              <a:buSzTx/>
              <a:buFont typeface="Arial" panose="020B0604020202020204" pitchFamily="34" charset="0"/>
              <a:buNone/>
              <a:tabLst/>
              <a:defRPr/>
            </a:pPr>
            <a:r>
              <a:rPr lang="en-GB" sz="1800" b="1" i="0" kern="1200" noProof="0">
                <a:solidFill>
                  <a:schemeClr val="accent1"/>
                </a:solidFill>
                <a:latin typeface="ITC Avant Garde Gothic LT" pitchFamily="50" charset="0"/>
                <a:ea typeface="+mn-ea"/>
                <a:cs typeface="+mn-cs"/>
              </a:rPr>
              <a:t>Images</a:t>
            </a:r>
          </a:p>
        </p:txBody>
      </p:sp>
      <p:cxnSp>
        <p:nvCxnSpPr>
          <p:cNvPr id="74" name="Rechte verbindingslijn 73">
            <a:extLst>
              <a:ext uri="{FF2B5EF4-FFF2-40B4-BE49-F238E27FC236}">
                <a16:creationId xmlns:a16="http://schemas.microsoft.com/office/drawing/2014/main" id="{AB568E40-6594-DC4C-30DB-A5C4898E9E1C}"/>
              </a:ext>
            </a:extLst>
          </p:cNvPr>
          <p:cNvCxnSpPr>
            <a:cxnSpLocks/>
          </p:cNvCxnSpPr>
          <p:nvPr userDrawn="1"/>
        </p:nvCxnSpPr>
        <p:spPr>
          <a:xfrm>
            <a:off x="6096000" y="1467743"/>
            <a:ext cx="5153526" cy="0"/>
          </a:xfrm>
          <a:prstGeom prst="line">
            <a:avLst/>
          </a:prstGeom>
          <a:noFill/>
          <a:ln w="9525" cap="flat" cmpd="sng" algn="ctr">
            <a:solidFill>
              <a:schemeClr val="accent2"/>
            </a:solidFill>
            <a:prstDash val="solid"/>
          </a:ln>
          <a:effectLst/>
        </p:spPr>
      </p:cxnSp>
      <p:sp>
        <p:nvSpPr>
          <p:cNvPr id="75" name="Tekstvak 74">
            <a:extLst>
              <a:ext uri="{FF2B5EF4-FFF2-40B4-BE49-F238E27FC236}">
                <a16:creationId xmlns:a16="http://schemas.microsoft.com/office/drawing/2014/main" id="{F32536ED-01E5-EB07-628F-3C713425371A}"/>
              </a:ext>
            </a:extLst>
          </p:cNvPr>
          <p:cNvSpPr txBox="1"/>
          <p:nvPr userDrawn="1"/>
        </p:nvSpPr>
        <p:spPr>
          <a:xfrm>
            <a:off x="6097689" y="1618881"/>
            <a:ext cx="5161362" cy="1859124"/>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lang="en-GB" sz="1400" b="0" kern="1200" noProof="0">
                <a:solidFill>
                  <a:schemeClr val="tx1"/>
                </a:solidFill>
                <a:latin typeface="+mn-lt"/>
                <a:ea typeface="+mn-ea"/>
                <a:cs typeface="+mn-cs"/>
              </a:rPr>
              <a:t>Images can be added with this button:</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en-GB" sz="1400" b="0" i="0" u="none" strike="noStrike" kern="1200" cap="none" spc="0" normalizeH="0" baseline="0" noProof="0">
                <a:ln>
                  <a:noFill/>
                </a:ln>
                <a:solidFill>
                  <a:schemeClr val="tx1"/>
                </a:solidFill>
                <a:effectLst/>
                <a:uLnTx/>
                <a:uFillTx/>
                <a:latin typeface="+mn-lt"/>
                <a:ea typeface="+mn-ea"/>
                <a:cs typeface="+mn-cs"/>
              </a:rPr>
              <a:t>The image is automatically scaled. You can move </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en-GB" sz="1400" b="0" i="0" u="none" strike="noStrike" kern="1200" cap="none" spc="0" normalizeH="0" baseline="0" noProof="0">
                <a:ln>
                  <a:noFill/>
                </a:ln>
                <a:solidFill>
                  <a:schemeClr val="tx1"/>
                </a:solidFill>
                <a:effectLst/>
                <a:uLnTx/>
                <a:uFillTx/>
                <a:latin typeface="+mn-lt"/>
                <a:ea typeface="+mn-ea"/>
                <a:cs typeface="+mn-cs"/>
              </a:rPr>
              <a:t>and/or enlarge the picture after insertion by: </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en-GB" sz="1400" b="0" i="0" u="none" strike="noStrike" kern="1200" cap="none" spc="0" normalizeH="0" baseline="0" noProof="0">
                <a:ln>
                  <a:noFill/>
                </a:ln>
                <a:solidFill>
                  <a:schemeClr val="tx1"/>
                </a:solidFill>
                <a:effectLst/>
                <a:uLnTx/>
                <a:uFillTx/>
                <a:latin typeface="+mn-lt"/>
                <a:ea typeface="+mn-ea"/>
                <a:cs typeface="+mn-cs"/>
              </a:rPr>
              <a:t>Selecting the image &gt; Picture Format &gt; Crop</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endParaRPr kumimoji="0" lang="en-GB" sz="1400" b="0" i="0" u="none" strike="noStrike" kern="1200" cap="none" spc="0" normalizeH="0" baseline="0" noProof="0">
              <a:ln>
                <a:noFill/>
              </a:ln>
              <a:solidFill>
                <a:schemeClr val="tx1"/>
              </a:solidFill>
              <a:effectLst/>
              <a:uLnTx/>
              <a:uFillTx/>
              <a:latin typeface="+mn-lt"/>
              <a:ea typeface="+mn-ea"/>
              <a:cs typeface="+mn-cs"/>
            </a:endParaRP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en-GB" sz="1400" b="0" i="0" u="none" strike="noStrike" kern="1200" cap="none" spc="0" normalizeH="0" baseline="0" noProof="0">
                <a:ln>
                  <a:noFill/>
                </a:ln>
                <a:solidFill>
                  <a:schemeClr val="tx1"/>
                </a:solidFill>
                <a:effectLst/>
                <a:uLnTx/>
                <a:uFillTx/>
                <a:latin typeface="+mn-lt"/>
                <a:ea typeface="+mn-ea"/>
                <a:cs typeface="+mn-cs"/>
              </a:rPr>
              <a:t>To change an image, delete the current one and start again.</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endParaRPr kumimoji="0" lang="en-GB" sz="1400" b="0" i="0" u="none" strike="noStrike" kern="0" cap="none" spc="0" normalizeH="0" baseline="0" noProof="0">
              <a:ln>
                <a:noFill/>
              </a:ln>
              <a:solidFill>
                <a:schemeClr val="tx1"/>
              </a:solidFill>
              <a:effectLst/>
              <a:uLnTx/>
              <a:uFillTx/>
              <a:latin typeface="+mn-lt"/>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schemeClr val="tx1"/>
              </a:solidFill>
              <a:effectLst/>
              <a:uLnTx/>
              <a:uFillTx/>
              <a:latin typeface="+mn-lt"/>
              <a:ea typeface="+mn-ea"/>
              <a:cs typeface="Segoe UI Light" panose="020B0502040204020203" pitchFamily="34" charset="0"/>
            </a:endParaRP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endParaRPr kumimoji="0" lang="en-GB" sz="1400" b="0" i="0" u="none" strike="noStrike" kern="0" cap="none" spc="0" normalizeH="0" baseline="0" noProof="0">
              <a:ln>
                <a:noFill/>
              </a:ln>
              <a:solidFill>
                <a:schemeClr val="tx1"/>
              </a:solidFill>
              <a:effectLst/>
              <a:uLnTx/>
              <a:uFillTx/>
              <a:latin typeface="+mn-lt"/>
              <a:ea typeface="+mn-ea"/>
              <a:cs typeface="Segoe UI Light" panose="020B0502040204020203" pitchFamily="34" charset="0"/>
            </a:endParaRP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endParaRPr lang="en-GB" sz="1400" b="0" kern="1200" noProof="0">
              <a:solidFill>
                <a:schemeClr val="tx1"/>
              </a:solidFill>
              <a:latin typeface="+mn-lt"/>
              <a:ea typeface="+mn-ea"/>
              <a:cs typeface="+mn-cs"/>
            </a:endParaRPr>
          </a:p>
        </p:txBody>
      </p:sp>
      <p:grpSp>
        <p:nvGrpSpPr>
          <p:cNvPr id="76" name="Groep 75">
            <a:extLst>
              <a:ext uri="{FF2B5EF4-FFF2-40B4-BE49-F238E27FC236}">
                <a16:creationId xmlns:a16="http://schemas.microsoft.com/office/drawing/2014/main" id="{C2639543-495B-F60F-67D9-69D0DF542600}"/>
              </a:ext>
            </a:extLst>
          </p:cNvPr>
          <p:cNvGrpSpPr/>
          <p:nvPr userDrawn="1"/>
        </p:nvGrpSpPr>
        <p:grpSpPr>
          <a:xfrm>
            <a:off x="9133682" y="1586759"/>
            <a:ext cx="250379" cy="249771"/>
            <a:chOff x="-706740" y="145633"/>
            <a:chExt cx="250379" cy="249771"/>
          </a:xfrm>
        </p:grpSpPr>
        <p:sp>
          <p:nvSpPr>
            <p:cNvPr id="77" name="Rechthoek 76">
              <a:extLst>
                <a:ext uri="{FF2B5EF4-FFF2-40B4-BE49-F238E27FC236}">
                  <a16:creationId xmlns:a16="http://schemas.microsoft.com/office/drawing/2014/main" id="{8874FB5A-7700-2C57-159A-37A18FEE72F7}"/>
                </a:ext>
              </a:extLst>
            </p:cNvPr>
            <p:cNvSpPr/>
            <p:nvPr userDrawn="1"/>
          </p:nvSpPr>
          <p:spPr>
            <a:xfrm rot="5400000">
              <a:off x="-695663" y="134556"/>
              <a:ext cx="216024" cy="238177"/>
            </a:xfrm>
            <a:prstGeom prst="rect">
              <a:avLst/>
            </a:prstGeom>
            <a:solidFill>
              <a:schemeClr val="bg1"/>
            </a:solidFill>
            <a:ln w="15875" cap="sq">
              <a:solidFill>
                <a:schemeClr val="tx2">
                  <a:lumMod val="60000"/>
                  <a:lumOff val="4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accent1"/>
                </a:solidFill>
                <a:latin typeface="+mn-lt"/>
              </a:endParaRPr>
            </a:p>
          </p:txBody>
        </p:sp>
        <p:sp>
          <p:nvSpPr>
            <p:cNvPr id="78" name="Gelijkbenige driehoek 128">
              <a:extLst>
                <a:ext uri="{FF2B5EF4-FFF2-40B4-BE49-F238E27FC236}">
                  <a16:creationId xmlns:a16="http://schemas.microsoft.com/office/drawing/2014/main" id="{95862F32-E766-0474-06DC-E885CF0FDAF6}"/>
                </a:ext>
              </a:extLst>
            </p:cNvPr>
            <p:cNvSpPr/>
            <p:nvPr userDrawn="1"/>
          </p:nvSpPr>
          <p:spPr>
            <a:xfrm>
              <a:off x="-691695" y="241573"/>
              <a:ext cx="131236" cy="108025"/>
            </a:xfrm>
            <a:custGeom>
              <a:avLst/>
              <a:gdLst>
                <a:gd name="connsiteX0" fmla="*/ 0 w 165756"/>
                <a:gd name="connsiteY0" fmla="*/ 108025 h 108025"/>
                <a:gd name="connsiteX1" fmla="*/ 82878 w 165756"/>
                <a:gd name="connsiteY1" fmla="*/ 0 h 108025"/>
                <a:gd name="connsiteX2" fmla="*/ 165756 w 165756"/>
                <a:gd name="connsiteY2" fmla="*/ 108025 h 108025"/>
                <a:gd name="connsiteX3" fmla="*/ 0 w 165756"/>
                <a:gd name="connsiteY3" fmla="*/ 108025 h 108025"/>
                <a:gd name="connsiteX0" fmla="*/ 0 w 165756"/>
                <a:gd name="connsiteY0" fmla="*/ 108025 h 108025"/>
                <a:gd name="connsiteX1" fmla="*/ 82878 w 165756"/>
                <a:gd name="connsiteY1" fmla="*/ 0 h 108025"/>
                <a:gd name="connsiteX2" fmla="*/ 165756 w 165756"/>
                <a:gd name="connsiteY2" fmla="*/ 108025 h 108025"/>
                <a:gd name="connsiteX3" fmla="*/ 37140 w 165756"/>
                <a:gd name="connsiteY3" fmla="*/ 106895 h 108025"/>
                <a:gd name="connsiteX4" fmla="*/ 0 w 165756"/>
                <a:gd name="connsiteY4" fmla="*/ 108025 h 108025"/>
                <a:gd name="connsiteX0" fmla="*/ 0 w 165756"/>
                <a:gd name="connsiteY0" fmla="*/ 108025 h 108025"/>
                <a:gd name="connsiteX1" fmla="*/ 34520 w 165756"/>
                <a:gd name="connsiteY1" fmla="*/ 62354 h 108025"/>
                <a:gd name="connsiteX2" fmla="*/ 82878 w 165756"/>
                <a:gd name="connsiteY2" fmla="*/ 0 h 108025"/>
                <a:gd name="connsiteX3" fmla="*/ 165756 w 165756"/>
                <a:gd name="connsiteY3" fmla="*/ 108025 h 108025"/>
                <a:gd name="connsiteX4" fmla="*/ 37140 w 165756"/>
                <a:gd name="connsiteY4" fmla="*/ 106895 h 108025"/>
                <a:gd name="connsiteX5" fmla="*/ 0 w 165756"/>
                <a:gd name="connsiteY5" fmla="*/ 108025 h 108025"/>
                <a:gd name="connsiteX0" fmla="*/ 2620 w 131236"/>
                <a:gd name="connsiteY0" fmla="*/ 106895 h 108025"/>
                <a:gd name="connsiteX1" fmla="*/ 0 w 131236"/>
                <a:gd name="connsiteY1" fmla="*/ 62354 h 108025"/>
                <a:gd name="connsiteX2" fmla="*/ 48358 w 131236"/>
                <a:gd name="connsiteY2" fmla="*/ 0 h 108025"/>
                <a:gd name="connsiteX3" fmla="*/ 131236 w 131236"/>
                <a:gd name="connsiteY3" fmla="*/ 108025 h 108025"/>
                <a:gd name="connsiteX4" fmla="*/ 2620 w 131236"/>
                <a:gd name="connsiteY4" fmla="*/ 106895 h 108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236" h="108025">
                  <a:moveTo>
                    <a:pt x="2620" y="106895"/>
                  </a:moveTo>
                  <a:lnTo>
                    <a:pt x="0" y="62354"/>
                  </a:lnTo>
                  <a:lnTo>
                    <a:pt x="48358" y="0"/>
                  </a:lnTo>
                  <a:lnTo>
                    <a:pt x="131236" y="108025"/>
                  </a:lnTo>
                  <a:lnTo>
                    <a:pt x="2620" y="106895"/>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accent1"/>
                </a:solidFill>
                <a:latin typeface="+mn-lt"/>
              </a:endParaRPr>
            </a:p>
          </p:txBody>
        </p:sp>
        <p:sp>
          <p:nvSpPr>
            <p:cNvPr id="79" name="Ovaal 78">
              <a:extLst>
                <a:ext uri="{FF2B5EF4-FFF2-40B4-BE49-F238E27FC236}">
                  <a16:creationId xmlns:a16="http://schemas.microsoft.com/office/drawing/2014/main" id="{0D0922D8-EB04-16F2-BF98-9866B154108F}"/>
                </a:ext>
              </a:extLst>
            </p:cNvPr>
            <p:cNvSpPr/>
            <p:nvPr userDrawn="1"/>
          </p:nvSpPr>
          <p:spPr>
            <a:xfrm>
              <a:off x="-550874" y="173162"/>
              <a:ext cx="54000" cy="54000"/>
            </a:xfrm>
            <a:prstGeom prst="ellipse">
              <a:avLst/>
            </a:prstGeom>
            <a:solidFill>
              <a:srgbClr val="FFC000"/>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GB" sz="1800">
                <a:solidFill>
                  <a:schemeClr val="accent1"/>
                </a:solidFill>
                <a:latin typeface="+mn-lt"/>
              </a:endParaRPr>
            </a:p>
          </p:txBody>
        </p:sp>
        <p:sp>
          <p:nvSpPr>
            <p:cNvPr id="80" name="Rechthoek 79">
              <a:extLst>
                <a:ext uri="{FF2B5EF4-FFF2-40B4-BE49-F238E27FC236}">
                  <a16:creationId xmlns:a16="http://schemas.microsoft.com/office/drawing/2014/main" id="{3D44A6A4-453C-839B-C9C8-0979671C752F}"/>
                </a:ext>
              </a:extLst>
            </p:cNvPr>
            <p:cNvSpPr/>
            <p:nvPr userDrawn="1"/>
          </p:nvSpPr>
          <p:spPr>
            <a:xfrm rot="5400000">
              <a:off x="-576961" y="253117"/>
              <a:ext cx="108000" cy="133200"/>
            </a:xfrm>
            <a:prstGeom prst="rect">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accent1"/>
                </a:solidFill>
                <a:latin typeface="+mn-lt"/>
              </a:endParaRPr>
            </a:p>
          </p:txBody>
        </p:sp>
        <p:cxnSp>
          <p:nvCxnSpPr>
            <p:cNvPr id="81" name="Rechte verbindingslijn 80">
              <a:extLst>
                <a:ext uri="{FF2B5EF4-FFF2-40B4-BE49-F238E27FC236}">
                  <a16:creationId xmlns:a16="http://schemas.microsoft.com/office/drawing/2014/main" id="{1A060DCC-274B-D605-8FA2-ACD49B3AFD41}"/>
                </a:ext>
              </a:extLst>
            </p:cNvPr>
            <p:cNvCxnSpPr/>
            <p:nvPr userDrawn="1"/>
          </p:nvCxnSpPr>
          <p:spPr>
            <a:xfrm>
              <a:off x="-540961" y="395404"/>
              <a:ext cx="36000" cy="0"/>
            </a:xfrm>
            <a:prstGeom prst="line">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cxnSp>
      </p:grpSp>
      <p:sp>
        <p:nvSpPr>
          <p:cNvPr id="82" name="Rechthoek 81">
            <a:extLst>
              <a:ext uri="{FF2B5EF4-FFF2-40B4-BE49-F238E27FC236}">
                <a16:creationId xmlns:a16="http://schemas.microsoft.com/office/drawing/2014/main" id="{8D0649E1-BB50-D0A1-938A-E55E74436302}"/>
              </a:ext>
            </a:extLst>
          </p:cNvPr>
          <p:cNvSpPr/>
          <p:nvPr userDrawn="1"/>
        </p:nvSpPr>
        <p:spPr>
          <a:xfrm>
            <a:off x="6088165" y="3990279"/>
            <a:ext cx="2572469" cy="280344"/>
          </a:xfrm>
          <a:prstGeom prst="rect">
            <a:avLst/>
          </a:prstGeom>
          <a:noFill/>
          <a:ln w="25400" cap="flat" cmpd="sng" algn="ctr">
            <a:noFill/>
            <a:prstDash val="solid"/>
          </a:ln>
          <a:effectLst/>
        </p:spPr>
        <p:txBody>
          <a:bodyPr lIns="0" tIns="0" rIns="0" bIns="0" rtlCol="0" anchor="t"/>
          <a:lstStyle/>
          <a:p>
            <a:pPr marL="0" marR="0" lvl="0" indent="0" algn="l" defTabSz="685783" rtl="0" eaLnBrk="1" fontAlgn="auto" latinLnBrk="0" hangingPunct="1">
              <a:lnSpc>
                <a:spcPct val="90000"/>
              </a:lnSpc>
              <a:spcBef>
                <a:spcPts val="751"/>
              </a:spcBef>
              <a:spcAft>
                <a:spcPts val="0"/>
              </a:spcAft>
              <a:buClrTx/>
              <a:buSzTx/>
              <a:buFont typeface="Arial" panose="020B0604020202020204" pitchFamily="34" charset="0"/>
              <a:buNone/>
              <a:tabLst/>
              <a:defRPr/>
            </a:pPr>
            <a:r>
              <a:rPr lang="en-GB" sz="1800" b="1" i="0" kern="1200" noProof="0">
                <a:solidFill>
                  <a:schemeClr val="accent1"/>
                </a:solidFill>
                <a:latin typeface="ITC Avant Garde Gothic LT" pitchFamily="50" charset="0"/>
                <a:ea typeface="+mn-ea"/>
                <a:cs typeface="+mn-cs"/>
              </a:rPr>
              <a:t>Icons</a:t>
            </a:r>
          </a:p>
        </p:txBody>
      </p:sp>
      <p:cxnSp>
        <p:nvCxnSpPr>
          <p:cNvPr id="83" name="Rechte verbindingslijn 82">
            <a:extLst>
              <a:ext uri="{FF2B5EF4-FFF2-40B4-BE49-F238E27FC236}">
                <a16:creationId xmlns:a16="http://schemas.microsoft.com/office/drawing/2014/main" id="{67CF486E-68AE-41C6-040E-E58075AAE219}"/>
              </a:ext>
            </a:extLst>
          </p:cNvPr>
          <p:cNvCxnSpPr>
            <a:cxnSpLocks/>
          </p:cNvCxnSpPr>
          <p:nvPr userDrawn="1"/>
        </p:nvCxnSpPr>
        <p:spPr>
          <a:xfrm>
            <a:off x="6096000" y="4365502"/>
            <a:ext cx="5153526" cy="0"/>
          </a:xfrm>
          <a:prstGeom prst="line">
            <a:avLst/>
          </a:prstGeom>
          <a:noFill/>
          <a:ln w="9525" cap="flat" cmpd="sng" algn="ctr">
            <a:solidFill>
              <a:schemeClr val="accent2"/>
            </a:solidFill>
            <a:prstDash val="solid"/>
          </a:ln>
          <a:effectLst/>
        </p:spPr>
      </p:cxnSp>
      <p:sp>
        <p:nvSpPr>
          <p:cNvPr id="84" name="Tekstvak 83">
            <a:extLst>
              <a:ext uri="{FF2B5EF4-FFF2-40B4-BE49-F238E27FC236}">
                <a16:creationId xmlns:a16="http://schemas.microsoft.com/office/drawing/2014/main" id="{CE1E97CD-4B94-E124-3163-DBB1B7DECA4A}"/>
              </a:ext>
            </a:extLst>
          </p:cNvPr>
          <p:cNvSpPr txBox="1"/>
          <p:nvPr userDrawn="1"/>
        </p:nvSpPr>
        <p:spPr>
          <a:xfrm>
            <a:off x="6088164" y="4516640"/>
            <a:ext cx="5161362" cy="1350495"/>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a:ln>
                  <a:noFill/>
                </a:ln>
                <a:solidFill>
                  <a:schemeClr val="tx1"/>
                </a:solidFill>
                <a:effectLst/>
                <a:uLnTx/>
                <a:uFillTx/>
                <a:latin typeface="+mn-lt"/>
                <a:ea typeface="+mn-ea"/>
                <a:cs typeface="Segoe UI Light" panose="020B0502040204020203" pitchFamily="34" charset="0"/>
              </a:rPr>
              <a:t>Icons can be inserted in the space provided. </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a:ln>
                  <a:noFill/>
                </a:ln>
                <a:solidFill>
                  <a:schemeClr val="tx1"/>
                </a:solidFill>
                <a:effectLst/>
                <a:uLnTx/>
                <a:uFillTx/>
                <a:latin typeface="+mn-lt"/>
                <a:ea typeface="+mn-ea"/>
                <a:cs typeface="Segoe UI Light" panose="020B0502040204020203" pitchFamily="34" charset="0"/>
              </a:rPr>
              <a:t>To insert an icon, click this button:</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schemeClr val="tx1"/>
              </a:solidFill>
              <a:effectLst/>
              <a:uLnTx/>
              <a:uFillTx/>
              <a:latin typeface="+mn-lt"/>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a:ln>
                  <a:noFill/>
                </a:ln>
                <a:solidFill>
                  <a:schemeClr val="tx1"/>
                </a:solidFill>
                <a:effectLst/>
                <a:uLnTx/>
                <a:uFillTx/>
                <a:latin typeface="+mn-lt"/>
                <a:ea typeface="+mn-ea"/>
                <a:cs typeface="Segoe UI Light" panose="020B0502040204020203" pitchFamily="34" charset="0"/>
              </a:rPr>
              <a:t>Icons can also be scaled and moved like an image</a:t>
            </a:r>
          </a:p>
        </p:txBody>
      </p:sp>
      <p:grpSp>
        <p:nvGrpSpPr>
          <p:cNvPr id="85" name="Groep 84">
            <a:extLst>
              <a:ext uri="{FF2B5EF4-FFF2-40B4-BE49-F238E27FC236}">
                <a16:creationId xmlns:a16="http://schemas.microsoft.com/office/drawing/2014/main" id="{8A892494-FC1D-B3C7-BCD5-620D37007AFA}"/>
              </a:ext>
            </a:extLst>
          </p:cNvPr>
          <p:cNvGrpSpPr/>
          <p:nvPr userDrawn="1"/>
        </p:nvGrpSpPr>
        <p:grpSpPr>
          <a:xfrm>
            <a:off x="8773107" y="4757367"/>
            <a:ext cx="250379" cy="249771"/>
            <a:chOff x="-706740" y="145633"/>
            <a:chExt cx="250379" cy="249771"/>
          </a:xfrm>
        </p:grpSpPr>
        <p:sp>
          <p:nvSpPr>
            <p:cNvPr id="86" name="Rechthoek 85">
              <a:extLst>
                <a:ext uri="{FF2B5EF4-FFF2-40B4-BE49-F238E27FC236}">
                  <a16:creationId xmlns:a16="http://schemas.microsoft.com/office/drawing/2014/main" id="{C809CDAC-4EE9-8A24-EE5A-5DA07D791ED6}"/>
                </a:ext>
              </a:extLst>
            </p:cNvPr>
            <p:cNvSpPr/>
            <p:nvPr userDrawn="1"/>
          </p:nvSpPr>
          <p:spPr>
            <a:xfrm rot="5400000">
              <a:off x="-695663" y="134556"/>
              <a:ext cx="216024" cy="238177"/>
            </a:xfrm>
            <a:prstGeom prst="rect">
              <a:avLst/>
            </a:prstGeom>
            <a:solidFill>
              <a:schemeClr val="bg1"/>
            </a:solidFill>
            <a:ln w="15875" cap="sq">
              <a:solidFill>
                <a:schemeClr val="tx2">
                  <a:lumMod val="60000"/>
                  <a:lumOff val="4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accent1"/>
                </a:solidFill>
                <a:latin typeface="+mn-lt"/>
              </a:endParaRPr>
            </a:p>
          </p:txBody>
        </p:sp>
        <p:sp>
          <p:nvSpPr>
            <p:cNvPr id="87" name="Gelijkbenige driehoek 128">
              <a:extLst>
                <a:ext uri="{FF2B5EF4-FFF2-40B4-BE49-F238E27FC236}">
                  <a16:creationId xmlns:a16="http://schemas.microsoft.com/office/drawing/2014/main" id="{2271A002-BE2D-03A5-6FDC-B65FAAEAF448}"/>
                </a:ext>
              </a:extLst>
            </p:cNvPr>
            <p:cNvSpPr/>
            <p:nvPr userDrawn="1"/>
          </p:nvSpPr>
          <p:spPr>
            <a:xfrm>
              <a:off x="-691695" y="241573"/>
              <a:ext cx="131236" cy="108025"/>
            </a:xfrm>
            <a:custGeom>
              <a:avLst/>
              <a:gdLst>
                <a:gd name="connsiteX0" fmla="*/ 0 w 165756"/>
                <a:gd name="connsiteY0" fmla="*/ 108025 h 108025"/>
                <a:gd name="connsiteX1" fmla="*/ 82878 w 165756"/>
                <a:gd name="connsiteY1" fmla="*/ 0 h 108025"/>
                <a:gd name="connsiteX2" fmla="*/ 165756 w 165756"/>
                <a:gd name="connsiteY2" fmla="*/ 108025 h 108025"/>
                <a:gd name="connsiteX3" fmla="*/ 0 w 165756"/>
                <a:gd name="connsiteY3" fmla="*/ 108025 h 108025"/>
                <a:gd name="connsiteX0" fmla="*/ 0 w 165756"/>
                <a:gd name="connsiteY0" fmla="*/ 108025 h 108025"/>
                <a:gd name="connsiteX1" fmla="*/ 82878 w 165756"/>
                <a:gd name="connsiteY1" fmla="*/ 0 h 108025"/>
                <a:gd name="connsiteX2" fmla="*/ 165756 w 165756"/>
                <a:gd name="connsiteY2" fmla="*/ 108025 h 108025"/>
                <a:gd name="connsiteX3" fmla="*/ 37140 w 165756"/>
                <a:gd name="connsiteY3" fmla="*/ 106895 h 108025"/>
                <a:gd name="connsiteX4" fmla="*/ 0 w 165756"/>
                <a:gd name="connsiteY4" fmla="*/ 108025 h 108025"/>
                <a:gd name="connsiteX0" fmla="*/ 0 w 165756"/>
                <a:gd name="connsiteY0" fmla="*/ 108025 h 108025"/>
                <a:gd name="connsiteX1" fmla="*/ 34520 w 165756"/>
                <a:gd name="connsiteY1" fmla="*/ 62354 h 108025"/>
                <a:gd name="connsiteX2" fmla="*/ 82878 w 165756"/>
                <a:gd name="connsiteY2" fmla="*/ 0 h 108025"/>
                <a:gd name="connsiteX3" fmla="*/ 165756 w 165756"/>
                <a:gd name="connsiteY3" fmla="*/ 108025 h 108025"/>
                <a:gd name="connsiteX4" fmla="*/ 37140 w 165756"/>
                <a:gd name="connsiteY4" fmla="*/ 106895 h 108025"/>
                <a:gd name="connsiteX5" fmla="*/ 0 w 165756"/>
                <a:gd name="connsiteY5" fmla="*/ 108025 h 108025"/>
                <a:gd name="connsiteX0" fmla="*/ 2620 w 131236"/>
                <a:gd name="connsiteY0" fmla="*/ 106895 h 108025"/>
                <a:gd name="connsiteX1" fmla="*/ 0 w 131236"/>
                <a:gd name="connsiteY1" fmla="*/ 62354 h 108025"/>
                <a:gd name="connsiteX2" fmla="*/ 48358 w 131236"/>
                <a:gd name="connsiteY2" fmla="*/ 0 h 108025"/>
                <a:gd name="connsiteX3" fmla="*/ 131236 w 131236"/>
                <a:gd name="connsiteY3" fmla="*/ 108025 h 108025"/>
                <a:gd name="connsiteX4" fmla="*/ 2620 w 131236"/>
                <a:gd name="connsiteY4" fmla="*/ 106895 h 108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236" h="108025">
                  <a:moveTo>
                    <a:pt x="2620" y="106895"/>
                  </a:moveTo>
                  <a:lnTo>
                    <a:pt x="0" y="62354"/>
                  </a:lnTo>
                  <a:lnTo>
                    <a:pt x="48358" y="0"/>
                  </a:lnTo>
                  <a:lnTo>
                    <a:pt x="131236" y="108025"/>
                  </a:lnTo>
                  <a:lnTo>
                    <a:pt x="2620" y="106895"/>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accent1"/>
                </a:solidFill>
                <a:latin typeface="+mn-lt"/>
              </a:endParaRPr>
            </a:p>
          </p:txBody>
        </p:sp>
        <p:sp>
          <p:nvSpPr>
            <p:cNvPr id="88" name="Ovaal 87">
              <a:extLst>
                <a:ext uri="{FF2B5EF4-FFF2-40B4-BE49-F238E27FC236}">
                  <a16:creationId xmlns:a16="http://schemas.microsoft.com/office/drawing/2014/main" id="{2F12395A-5E6F-3CBC-42FE-890CD93BF084}"/>
                </a:ext>
              </a:extLst>
            </p:cNvPr>
            <p:cNvSpPr/>
            <p:nvPr userDrawn="1"/>
          </p:nvSpPr>
          <p:spPr>
            <a:xfrm>
              <a:off x="-550874" y="173162"/>
              <a:ext cx="54000" cy="54000"/>
            </a:xfrm>
            <a:prstGeom prst="ellipse">
              <a:avLst/>
            </a:prstGeom>
            <a:solidFill>
              <a:srgbClr val="FFC000"/>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GB" sz="1800">
                <a:solidFill>
                  <a:schemeClr val="accent1"/>
                </a:solidFill>
                <a:latin typeface="+mn-lt"/>
              </a:endParaRPr>
            </a:p>
          </p:txBody>
        </p:sp>
        <p:sp>
          <p:nvSpPr>
            <p:cNvPr id="89" name="Rechthoek 88">
              <a:extLst>
                <a:ext uri="{FF2B5EF4-FFF2-40B4-BE49-F238E27FC236}">
                  <a16:creationId xmlns:a16="http://schemas.microsoft.com/office/drawing/2014/main" id="{1D9CEB23-4BD3-A7F3-0C6B-CB7F76E4AE02}"/>
                </a:ext>
              </a:extLst>
            </p:cNvPr>
            <p:cNvSpPr/>
            <p:nvPr userDrawn="1"/>
          </p:nvSpPr>
          <p:spPr>
            <a:xfrm rot="5400000">
              <a:off x="-576961" y="253117"/>
              <a:ext cx="108000" cy="133200"/>
            </a:xfrm>
            <a:prstGeom prst="rect">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accent1"/>
                </a:solidFill>
                <a:latin typeface="+mn-lt"/>
              </a:endParaRPr>
            </a:p>
          </p:txBody>
        </p:sp>
        <p:cxnSp>
          <p:nvCxnSpPr>
            <p:cNvPr id="90" name="Rechte verbindingslijn 89">
              <a:extLst>
                <a:ext uri="{FF2B5EF4-FFF2-40B4-BE49-F238E27FC236}">
                  <a16:creationId xmlns:a16="http://schemas.microsoft.com/office/drawing/2014/main" id="{3EDCDB71-BC14-F8A4-CEC3-670DC17A24DB}"/>
                </a:ext>
              </a:extLst>
            </p:cNvPr>
            <p:cNvCxnSpPr/>
            <p:nvPr userDrawn="1"/>
          </p:nvCxnSpPr>
          <p:spPr>
            <a:xfrm>
              <a:off x="-540961" y="395404"/>
              <a:ext cx="36000" cy="0"/>
            </a:xfrm>
            <a:prstGeom prst="line">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cxnSp>
      </p:grpSp>
    </p:spTree>
    <p:extLst>
      <p:ext uri="{BB962C8B-B14F-4D97-AF65-F5344CB8AC3E}">
        <p14:creationId xmlns:p14="http://schemas.microsoft.com/office/powerpoint/2010/main" val="1329000673"/>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ps for making a presentation">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50CA13E8-9EC4-EE8C-2010-AF05068BECB4}"/>
              </a:ext>
            </a:extLst>
          </p:cNvPr>
          <p:cNvSpPr/>
          <p:nvPr userDrawn="1"/>
        </p:nvSpPr>
        <p:spPr>
          <a:xfrm>
            <a:off x="571716" y="569811"/>
            <a:ext cx="11048784" cy="571668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hthoek 9">
            <a:extLst>
              <a:ext uri="{FF2B5EF4-FFF2-40B4-BE49-F238E27FC236}">
                <a16:creationId xmlns:a16="http://schemas.microsoft.com/office/drawing/2014/main" id="{EE7CC1DC-8E99-DA4D-92B4-401291CE2818}"/>
              </a:ext>
            </a:extLst>
          </p:cNvPr>
          <p:cNvSpPr/>
          <p:nvPr userDrawn="1"/>
        </p:nvSpPr>
        <p:spPr>
          <a:xfrm>
            <a:off x="888887" y="884232"/>
            <a:ext cx="4554873" cy="280344"/>
          </a:xfrm>
          <a:prstGeom prst="rect">
            <a:avLst/>
          </a:prstGeom>
          <a:noFill/>
          <a:ln w="25400" cap="flat" cmpd="sng" algn="ctr">
            <a:noFill/>
            <a:prstDash val="solid"/>
          </a:ln>
          <a:effectLst/>
        </p:spPr>
        <p:txBody>
          <a:bodyPr lIns="0" tIns="0" rIns="0" bIns="0" rtlCol="0" anchor="t"/>
          <a:lstStyle/>
          <a:p>
            <a:pPr marL="0" marR="0" lvl="0" indent="0" algn="l" defTabSz="685783" rtl="0" eaLnBrk="1" fontAlgn="auto" latinLnBrk="0" hangingPunct="1">
              <a:lnSpc>
                <a:spcPct val="90000"/>
              </a:lnSpc>
              <a:spcBef>
                <a:spcPts val="751"/>
              </a:spcBef>
              <a:spcAft>
                <a:spcPts val="0"/>
              </a:spcAft>
              <a:buClrTx/>
              <a:buSzTx/>
              <a:buFont typeface="Arial" panose="020B0604020202020204" pitchFamily="34" charset="0"/>
              <a:buNone/>
              <a:tabLst/>
              <a:defRPr/>
            </a:pPr>
            <a:r>
              <a:rPr lang="en-GB" sz="1800" b="1" i="0" kern="1200" noProof="0">
                <a:solidFill>
                  <a:schemeClr val="accent1"/>
                </a:solidFill>
                <a:latin typeface="+mj-lt"/>
                <a:ea typeface="+mn-ea"/>
                <a:cs typeface="+mn-cs"/>
              </a:rPr>
              <a:t>Use images</a:t>
            </a:r>
          </a:p>
        </p:txBody>
      </p:sp>
      <p:cxnSp>
        <p:nvCxnSpPr>
          <p:cNvPr id="11" name="Rechte verbindingslijn 10">
            <a:extLst>
              <a:ext uri="{FF2B5EF4-FFF2-40B4-BE49-F238E27FC236}">
                <a16:creationId xmlns:a16="http://schemas.microsoft.com/office/drawing/2014/main" id="{05BC27DD-8497-2B4A-064B-D69F5267469E}"/>
              </a:ext>
            </a:extLst>
          </p:cNvPr>
          <p:cNvCxnSpPr>
            <a:cxnSpLocks/>
          </p:cNvCxnSpPr>
          <p:nvPr userDrawn="1"/>
        </p:nvCxnSpPr>
        <p:spPr>
          <a:xfrm>
            <a:off x="896722" y="1268980"/>
            <a:ext cx="4547038" cy="0"/>
          </a:xfrm>
          <a:prstGeom prst="line">
            <a:avLst/>
          </a:prstGeom>
          <a:noFill/>
          <a:ln w="9525" cap="flat" cmpd="sng" algn="ctr">
            <a:solidFill>
              <a:schemeClr val="accent2"/>
            </a:solidFill>
            <a:prstDash val="solid"/>
          </a:ln>
          <a:effectLst/>
        </p:spPr>
      </p:cxnSp>
      <p:sp>
        <p:nvSpPr>
          <p:cNvPr id="12" name="Rechthoek 11">
            <a:extLst>
              <a:ext uri="{FF2B5EF4-FFF2-40B4-BE49-F238E27FC236}">
                <a16:creationId xmlns:a16="http://schemas.microsoft.com/office/drawing/2014/main" id="{1565CA4A-CE16-5C4E-A86E-1FFFE2B597ED}"/>
              </a:ext>
            </a:extLst>
          </p:cNvPr>
          <p:cNvSpPr/>
          <p:nvPr userDrawn="1"/>
        </p:nvSpPr>
        <p:spPr>
          <a:xfrm>
            <a:off x="728624" y="3866680"/>
            <a:ext cx="4715136" cy="387386"/>
          </a:xfrm>
          <a:prstGeom prst="rect">
            <a:avLst/>
          </a:prstGeom>
          <a:noFill/>
          <a:ln w="25400" cap="flat" cmpd="sng" algn="ctr">
            <a:noFill/>
            <a:prstDash val="solid"/>
          </a:ln>
          <a:effectLst/>
        </p:spPr>
        <p:txBody>
          <a:bodyPr lIns="180000" rIns="180000" rtlCol="0" anchor="t"/>
          <a:lstStyle/>
          <a:p>
            <a:pPr marL="0" marR="0" lvl="0" indent="0" algn="l" defTabSz="685783" rtl="0" eaLnBrk="1" fontAlgn="auto" latinLnBrk="0" hangingPunct="1">
              <a:lnSpc>
                <a:spcPct val="90000"/>
              </a:lnSpc>
              <a:spcBef>
                <a:spcPts val="751"/>
              </a:spcBef>
              <a:spcAft>
                <a:spcPts val="0"/>
              </a:spcAft>
              <a:buClrTx/>
              <a:buSzTx/>
              <a:buFont typeface="Arial" panose="020B0604020202020204" pitchFamily="34" charset="0"/>
              <a:buNone/>
              <a:tabLst/>
              <a:defRPr/>
            </a:pPr>
            <a:r>
              <a:rPr lang="en-GB" sz="1800" b="1" i="0" kern="1200" noProof="0">
                <a:solidFill>
                  <a:schemeClr val="accent1"/>
                </a:solidFill>
                <a:latin typeface="+mj-lt"/>
                <a:ea typeface="+mn-ea"/>
                <a:cs typeface="+mn-cs"/>
              </a:rPr>
              <a:t>How much text should be on a slide?</a:t>
            </a:r>
          </a:p>
        </p:txBody>
      </p:sp>
      <p:sp>
        <p:nvSpPr>
          <p:cNvPr id="13" name="Tekstvak 12">
            <a:extLst>
              <a:ext uri="{FF2B5EF4-FFF2-40B4-BE49-F238E27FC236}">
                <a16:creationId xmlns:a16="http://schemas.microsoft.com/office/drawing/2014/main" id="{879D5936-7AFF-9395-8DF8-BF1A008C9EF3}"/>
              </a:ext>
            </a:extLst>
          </p:cNvPr>
          <p:cNvSpPr txBox="1"/>
          <p:nvPr userDrawn="1"/>
        </p:nvSpPr>
        <p:spPr>
          <a:xfrm>
            <a:off x="892614" y="4473599"/>
            <a:ext cx="4413312" cy="1422420"/>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en-GB" sz="1400" b="0" i="0" u="none" strike="noStrike" kern="1200" cap="none" spc="0" normalizeH="0" baseline="0" noProof="0">
                <a:ln>
                  <a:noFill/>
                </a:ln>
                <a:solidFill>
                  <a:schemeClr val="tx1"/>
                </a:solidFill>
                <a:effectLst/>
                <a:uLnTx/>
                <a:uFillTx/>
                <a:latin typeface="+mn-lt"/>
                <a:ea typeface="+mn-ea"/>
                <a:cs typeface="+mn-cs"/>
              </a:rPr>
              <a:t>When formatting a presentation, there is one important question that should be asked:</a:t>
            </a:r>
            <a:br>
              <a:rPr kumimoji="0" lang="en-GB" sz="1400" b="0" i="0" u="none" strike="noStrike" kern="1200" cap="none" spc="0" normalizeH="0" baseline="0" noProof="0">
                <a:ln>
                  <a:noFill/>
                </a:ln>
                <a:solidFill>
                  <a:schemeClr val="tx1"/>
                </a:solidFill>
                <a:effectLst/>
                <a:uLnTx/>
                <a:uFillTx/>
                <a:latin typeface="+mn-lt"/>
                <a:ea typeface="+mn-ea"/>
                <a:cs typeface="+mn-cs"/>
              </a:rPr>
            </a:br>
            <a:r>
              <a:rPr kumimoji="0" lang="en-GB" sz="1400" b="1" i="0" u="none" strike="noStrike" kern="0" cap="none" spc="0" normalizeH="0" baseline="0" noProof="0">
                <a:ln>
                  <a:noFill/>
                </a:ln>
                <a:solidFill>
                  <a:schemeClr val="accent2"/>
                </a:solidFill>
                <a:effectLst/>
                <a:uLnTx/>
                <a:uFillTx/>
                <a:latin typeface="Roboto" panose="02000000000000000000" pitchFamily="2" charset="0"/>
                <a:ea typeface="Roboto" panose="02000000000000000000" pitchFamily="2" charset="0"/>
                <a:cs typeface="Segoe UI Light" panose="020B0502040204020203" pitchFamily="34" charset="0"/>
              </a:rPr>
              <a:t>“What do I want to teach the listener?”</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en-GB" sz="1400" b="0" i="0" u="none" strike="noStrike" kern="1200" cap="none" spc="0" normalizeH="0" baseline="0" noProof="0">
                <a:ln>
                  <a:noFill/>
                </a:ln>
                <a:solidFill>
                  <a:schemeClr val="tx1"/>
                </a:solidFill>
                <a:effectLst/>
                <a:uLnTx/>
                <a:uFillTx/>
                <a:latin typeface="+mn-lt"/>
                <a:ea typeface="+mn-ea"/>
                <a:cs typeface="+mn-cs"/>
              </a:rPr>
              <a:t>For each slide, give exactly one answer to that question. This way, your slides will be clearer and less full of text.</a:t>
            </a:r>
          </a:p>
          <a:p>
            <a:pPr marL="0" marR="0" lvl="0" indent="0" algn="l" defTabSz="914400" rtl="0" eaLnBrk="1" fontAlgn="auto" latinLnBrk="0" hangingPunct="1">
              <a:lnSpc>
                <a:spcPct val="90000"/>
              </a:lnSpc>
              <a:spcBef>
                <a:spcPts val="1000"/>
              </a:spcBef>
              <a:spcAft>
                <a:spcPts val="0"/>
              </a:spcAft>
              <a:buClr>
                <a:schemeClr val="tx1"/>
              </a:buClr>
              <a:buSzPct val="100000"/>
              <a:buFont typeface="Arial" panose="020B0604020202020204" pitchFamily="34" charset="0"/>
              <a:buNone/>
              <a:tabLst/>
              <a:defRPr/>
            </a:pPr>
            <a:endParaRPr lang="en-GB" sz="1400" b="0" kern="1200" noProof="0">
              <a:solidFill>
                <a:schemeClr val="tx1"/>
              </a:solidFill>
              <a:latin typeface="+mn-lt"/>
              <a:ea typeface="+mn-ea"/>
              <a:cs typeface="+mn-cs"/>
            </a:endParaRPr>
          </a:p>
        </p:txBody>
      </p:sp>
      <p:cxnSp>
        <p:nvCxnSpPr>
          <p:cNvPr id="14" name="Rechte verbindingslijn 13">
            <a:extLst>
              <a:ext uri="{FF2B5EF4-FFF2-40B4-BE49-F238E27FC236}">
                <a16:creationId xmlns:a16="http://schemas.microsoft.com/office/drawing/2014/main" id="{92DF4534-B15B-4868-01A4-F040C409BE9A}"/>
              </a:ext>
            </a:extLst>
          </p:cNvPr>
          <p:cNvCxnSpPr>
            <a:cxnSpLocks/>
          </p:cNvCxnSpPr>
          <p:nvPr userDrawn="1"/>
        </p:nvCxnSpPr>
        <p:spPr>
          <a:xfrm>
            <a:off x="896722" y="4330419"/>
            <a:ext cx="4547038" cy="0"/>
          </a:xfrm>
          <a:prstGeom prst="line">
            <a:avLst/>
          </a:prstGeom>
          <a:noFill/>
          <a:ln w="9525" cap="flat" cmpd="sng" algn="ctr">
            <a:solidFill>
              <a:schemeClr val="accent2"/>
            </a:solidFill>
            <a:prstDash val="solid"/>
          </a:ln>
          <a:effectLst/>
        </p:spPr>
      </p:cxnSp>
      <p:sp>
        <p:nvSpPr>
          <p:cNvPr id="15" name="Rechthoek 14">
            <a:extLst>
              <a:ext uri="{FF2B5EF4-FFF2-40B4-BE49-F238E27FC236}">
                <a16:creationId xmlns:a16="http://schemas.microsoft.com/office/drawing/2014/main" id="{DD14C564-D4C9-4D91-6D38-D2FC48DA1EAA}"/>
              </a:ext>
            </a:extLst>
          </p:cNvPr>
          <p:cNvSpPr/>
          <p:nvPr userDrawn="1"/>
        </p:nvSpPr>
        <p:spPr>
          <a:xfrm>
            <a:off x="5760932" y="884232"/>
            <a:ext cx="4837124" cy="280344"/>
          </a:xfrm>
          <a:prstGeom prst="rect">
            <a:avLst/>
          </a:prstGeom>
          <a:noFill/>
          <a:ln w="25400" cap="flat" cmpd="sng" algn="ctr">
            <a:noFill/>
            <a:prstDash val="solid"/>
          </a:ln>
          <a:effectLst/>
        </p:spPr>
        <p:txBody>
          <a:bodyPr lIns="0" tIns="0" rIns="0" bIns="0" rtlCol="0" anchor="t"/>
          <a:lstStyle/>
          <a:p>
            <a:pPr marL="0" marR="0" lvl="0" indent="0" algn="l" defTabSz="685783" rtl="0" eaLnBrk="1" fontAlgn="auto" latinLnBrk="0" hangingPunct="1">
              <a:lnSpc>
                <a:spcPct val="90000"/>
              </a:lnSpc>
              <a:spcBef>
                <a:spcPts val="751"/>
              </a:spcBef>
              <a:spcAft>
                <a:spcPts val="0"/>
              </a:spcAft>
              <a:buClrTx/>
              <a:buSzTx/>
              <a:buFont typeface="Arial" panose="020B0604020202020204" pitchFamily="34" charset="0"/>
              <a:buNone/>
              <a:tabLst/>
              <a:defRPr/>
            </a:pPr>
            <a:r>
              <a:rPr lang="en-GB" sz="1800" b="1" i="0" kern="1200" noProof="0">
                <a:solidFill>
                  <a:schemeClr val="accent1"/>
                </a:solidFill>
                <a:latin typeface="+mj-lt"/>
                <a:ea typeface="+mn-ea"/>
                <a:cs typeface="+mn-cs"/>
              </a:rPr>
              <a:t>Who is the audience for this slide?</a:t>
            </a:r>
          </a:p>
        </p:txBody>
      </p:sp>
      <p:cxnSp>
        <p:nvCxnSpPr>
          <p:cNvPr id="16" name="Rechte verbindingslijn 15">
            <a:extLst>
              <a:ext uri="{FF2B5EF4-FFF2-40B4-BE49-F238E27FC236}">
                <a16:creationId xmlns:a16="http://schemas.microsoft.com/office/drawing/2014/main" id="{ACA165E2-91B4-CAD7-2A63-B82CA8A223E9}"/>
              </a:ext>
            </a:extLst>
          </p:cNvPr>
          <p:cNvCxnSpPr>
            <a:cxnSpLocks/>
          </p:cNvCxnSpPr>
          <p:nvPr userDrawn="1"/>
        </p:nvCxnSpPr>
        <p:spPr>
          <a:xfrm>
            <a:off x="5768767" y="1268980"/>
            <a:ext cx="5524284" cy="0"/>
          </a:xfrm>
          <a:prstGeom prst="line">
            <a:avLst/>
          </a:prstGeom>
          <a:noFill/>
          <a:ln w="9525" cap="flat" cmpd="sng" algn="ctr">
            <a:solidFill>
              <a:schemeClr val="accent2"/>
            </a:solidFill>
            <a:prstDash val="solid"/>
          </a:ln>
          <a:effectLst/>
        </p:spPr>
      </p:cxnSp>
      <p:sp>
        <p:nvSpPr>
          <p:cNvPr id="17" name="Tekstvak 16">
            <a:extLst>
              <a:ext uri="{FF2B5EF4-FFF2-40B4-BE49-F238E27FC236}">
                <a16:creationId xmlns:a16="http://schemas.microsoft.com/office/drawing/2014/main" id="{F1050420-0450-A2C4-B0C6-436DF7E3C7A1}"/>
              </a:ext>
            </a:extLst>
          </p:cNvPr>
          <p:cNvSpPr txBox="1"/>
          <p:nvPr userDrawn="1"/>
        </p:nvSpPr>
        <p:spPr>
          <a:xfrm>
            <a:off x="5760931" y="1410593"/>
            <a:ext cx="5532120" cy="2018408"/>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en-GB" sz="1400" b="0" i="0" u="none" strike="noStrike" kern="0" cap="none" spc="0" normalizeH="0" baseline="0" noProof="0">
                <a:ln>
                  <a:noFill/>
                </a:ln>
                <a:solidFill>
                  <a:schemeClr val="tx1"/>
                </a:solidFill>
                <a:effectLst/>
                <a:uLnTx/>
                <a:uFillTx/>
                <a:latin typeface="+mn-lt"/>
                <a:ea typeface="+mn-ea"/>
                <a:cs typeface="Segoe UI Light" panose="020B0502040204020203" pitchFamily="34" charset="0"/>
              </a:rPr>
              <a:t>Your presentation should enable the audience to better understand the story. The slides should support the message your are telling. With each slide, it is best to ask yourself: </a:t>
            </a:r>
            <a:r>
              <a:rPr kumimoji="0" lang="en-GB" sz="1400" b="1" i="0" u="none" strike="noStrike" kern="0" cap="none" spc="0" normalizeH="0" baseline="0" noProof="0">
                <a:ln>
                  <a:noFill/>
                </a:ln>
                <a:solidFill>
                  <a:schemeClr val="accent2"/>
                </a:solidFill>
                <a:effectLst/>
                <a:uLnTx/>
                <a:uFillTx/>
                <a:latin typeface="Roboto" panose="02000000000000000000" pitchFamily="2" charset="0"/>
                <a:ea typeface="Roboto" panose="02000000000000000000" pitchFamily="2" charset="0"/>
                <a:cs typeface="Segoe UI Light" panose="020B0502040204020203" pitchFamily="34" charset="0"/>
              </a:rPr>
              <a:t>‘Does this slide help the audience remember the story, or does it help me?’</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en-GB" sz="1400" b="0" i="0" u="none" strike="noStrike" kern="0" cap="none" spc="0" normalizeH="0" baseline="0" noProof="0">
                <a:ln>
                  <a:noFill/>
                </a:ln>
                <a:solidFill>
                  <a:schemeClr val="tx1"/>
                </a:solidFill>
                <a:effectLst/>
                <a:uLnTx/>
                <a:uFillTx/>
                <a:latin typeface="+mn-lt"/>
                <a:ea typeface="+mn-ea"/>
                <a:cs typeface="Segoe UI Light" panose="020B0502040204020203" pitchFamily="34" charset="0"/>
              </a:rPr>
              <a:t>If the latter is true, it is better to omit the slide. Also try to add enough variety to your slides and show plenty of visuals. Use intertitle slides to indicate that a new chapter is starting.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endParaRPr lang="en-GB" sz="1400" b="0" kern="1200" noProof="0">
              <a:solidFill>
                <a:schemeClr val="tx1"/>
              </a:solidFill>
              <a:latin typeface="+mn-lt"/>
              <a:ea typeface="+mn-ea"/>
              <a:cs typeface="+mn-cs"/>
            </a:endParaRPr>
          </a:p>
        </p:txBody>
      </p:sp>
      <p:sp>
        <p:nvSpPr>
          <p:cNvPr id="18" name="Rechthoek 17">
            <a:extLst>
              <a:ext uri="{FF2B5EF4-FFF2-40B4-BE49-F238E27FC236}">
                <a16:creationId xmlns:a16="http://schemas.microsoft.com/office/drawing/2014/main" id="{E3F98606-DC66-0604-F755-F6867D3B943B}"/>
              </a:ext>
            </a:extLst>
          </p:cNvPr>
          <p:cNvSpPr/>
          <p:nvPr userDrawn="1"/>
        </p:nvSpPr>
        <p:spPr>
          <a:xfrm>
            <a:off x="5760932" y="3918205"/>
            <a:ext cx="4837124" cy="280344"/>
          </a:xfrm>
          <a:prstGeom prst="rect">
            <a:avLst/>
          </a:prstGeom>
          <a:noFill/>
          <a:ln w="25400" cap="flat" cmpd="sng" algn="ctr">
            <a:noFill/>
            <a:prstDash val="solid"/>
          </a:ln>
          <a:effectLst/>
        </p:spPr>
        <p:txBody>
          <a:bodyPr lIns="0" tIns="0" rIns="0" bIns="0" rtlCol="0" anchor="t"/>
          <a:lstStyle/>
          <a:p>
            <a:pPr marL="0" marR="0" lvl="0" indent="0" algn="l" defTabSz="685783" rtl="0" eaLnBrk="1" fontAlgn="auto" latinLnBrk="0" hangingPunct="1">
              <a:lnSpc>
                <a:spcPct val="90000"/>
              </a:lnSpc>
              <a:spcBef>
                <a:spcPts val="751"/>
              </a:spcBef>
              <a:spcAft>
                <a:spcPts val="0"/>
              </a:spcAft>
              <a:buClrTx/>
              <a:buSzTx/>
              <a:buFont typeface="Arial" panose="020B0604020202020204" pitchFamily="34" charset="0"/>
              <a:buNone/>
              <a:tabLst/>
              <a:defRPr/>
            </a:pPr>
            <a:r>
              <a:rPr lang="en-GB" sz="1800" b="1" i="0" kern="1200" noProof="0">
                <a:solidFill>
                  <a:schemeClr val="accent1"/>
                </a:solidFill>
                <a:latin typeface="+mj-lt"/>
                <a:ea typeface="+mn-ea"/>
                <a:cs typeface="+mn-cs"/>
              </a:rPr>
              <a:t>Start with the end in mind</a:t>
            </a:r>
          </a:p>
        </p:txBody>
      </p:sp>
      <p:cxnSp>
        <p:nvCxnSpPr>
          <p:cNvPr id="19" name="Rechte verbindingslijn 18">
            <a:extLst>
              <a:ext uri="{FF2B5EF4-FFF2-40B4-BE49-F238E27FC236}">
                <a16:creationId xmlns:a16="http://schemas.microsoft.com/office/drawing/2014/main" id="{69D1EC65-B89F-DC07-FEAD-701E4A55DFF5}"/>
              </a:ext>
            </a:extLst>
          </p:cNvPr>
          <p:cNvCxnSpPr>
            <a:cxnSpLocks/>
          </p:cNvCxnSpPr>
          <p:nvPr userDrawn="1"/>
        </p:nvCxnSpPr>
        <p:spPr>
          <a:xfrm>
            <a:off x="5768767" y="4331528"/>
            <a:ext cx="5524284" cy="0"/>
          </a:xfrm>
          <a:prstGeom prst="line">
            <a:avLst/>
          </a:prstGeom>
          <a:noFill/>
          <a:ln w="9525" cap="flat" cmpd="sng" algn="ctr">
            <a:solidFill>
              <a:schemeClr val="accent2"/>
            </a:solidFill>
            <a:prstDash val="solid"/>
          </a:ln>
          <a:effectLst/>
        </p:spPr>
      </p:cxnSp>
      <p:sp>
        <p:nvSpPr>
          <p:cNvPr id="20" name="Tekstvak 19">
            <a:extLst>
              <a:ext uri="{FF2B5EF4-FFF2-40B4-BE49-F238E27FC236}">
                <a16:creationId xmlns:a16="http://schemas.microsoft.com/office/drawing/2014/main" id="{1BF6846F-8FAB-BDBD-B914-9D8B58C3FDB8}"/>
              </a:ext>
            </a:extLst>
          </p:cNvPr>
          <p:cNvSpPr txBox="1"/>
          <p:nvPr userDrawn="1"/>
        </p:nvSpPr>
        <p:spPr>
          <a:xfrm>
            <a:off x="5760931" y="4485841"/>
            <a:ext cx="5621444" cy="1756209"/>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chemeClr val="accent2"/>
                </a:solidFill>
                <a:effectLst/>
                <a:uLnTx/>
                <a:uFillTx/>
                <a:latin typeface="Roboto" panose="02000000000000000000" pitchFamily="2" charset="0"/>
                <a:ea typeface="Roboto" panose="02000000000000000000" pitchFamily="2" charset="0"/>
                <a:cs typeface="Segoe UI Light" panose="020B0502040204020203" pitchFamily="34" charset="0"/>
              </a:rPr>
              <a:t>‘’What do I want to achieve with this presentation?’</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chemeClr val="tx1"/>
                </a:solidFill>
                <a:effectLst/>
                <a:uLnTx/>
                <a:uFillTx/>
                <a:latin typeface="+mn-lt"/>
                <a:ea typeface="+mn-ea"/>
                <a:cs typeface="+mn-cs"/>
              </a:rPr>
              <a:t>Answer this question before you start building your presentation. This way, your story will have a different, more powerful structure. End your presentation with a summary. This lists the things the audience should remember, which you determined beforehand. These are the elements you want to take away and that the audience should have learned.</a:t>
            </a:r>
          </a:p>
        </p:txBody>
      </p:sp>
      <p:sp>
        <p:nvSpPr>
          <p:cNvPr id="21" name="Tekstvak 20">
            <a:extLst>
              <a:ext uri="{FF2B5EF4-FFF2-40B4-BE49-F238E27FC236}">
                <a16:creationId xmlns:a16="http://schemas.microsoft.com/office/drawing/2014/main" id="{D73C825A-5212-EF6B-B748-7DE01F128BE0}"/>
              </a:ext>
            </a:extLst>
          </p:cNvPr>
          <p:cNvSpPr txBox="1"/>
          <p:nvPr userDrawn="1"/>
        </p:nvSpPr>
        <p:spPr>
          <a:xfrm>
            <a:off x="898489" y="1410593"/>
            <a:ext cx="4406985" cy="1840607"/>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en-GB" sz="1400" b="0" i="0" u="none" strike="noStrike" kern="0" cap="none" spc="0" normalizeH="0" baseline="0" noProof="0">
                <a:ln>
                  <a:noFill/>
                </a:ln>
                <a:solidFill>
                  <a:schemeClr val="tx1"/>
                </a:solidFill>
                <a:effectLst/>
                <a:uLnTx/>
                <a:uFillTx/>
                <a:latin typeface="+mn-lt"/>
                <a:ea typeface="+mn-ea"/>
                <a:cs typeface="Segoe UI Light" panose="020B0502040204020203" pitchFamily="34" charset="0"/>
              </a:rPr>
              <a:t>We often see presentations that are full of text. This is because we usually start a presentation by launching PowerPoint and literally typing what we want to say.</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en-GB" sz="1400" b="0" i="0" u="none" strike="noStrike" kern="0" cap="none" spc="0" normalizeH="0" baseline="0" noProof="0">
                <a:ln>
                  <a:noFill/>
                </a:ln>
                <a:solidFill>
                  <a:schemeClr val="tx1"/>
                </a:solidFill>
                <a:effectLst/>
                <a:uLnTx/>
                <a:uFillTx/>
                <a:latin typeface="+mn-lt"/>
                <a:ea typeface="+mn-ea"/>
                <a:cs typeface="Segoe UI Light" panose="020B0502040204020203" pitchFamily="34" charset="0"/>
              </a:rPr>
              <a:t>Yet, people are unable to read and listen at the same time. While your audience is reading, they miss out on the story you are telling. On top of that, 90% of the information we read is forgotten in short time. </a:t>
            </a:r>
            <a:r>
              <a:rPr kumimoji="0" lang="en-GB" sz="1400" b="1" i="0" u="none" strike="noStrike" kern="0" cap="none" spc="0" normalizeH="0" baseline="0" noProof="0">
                <a:ln>
                  <a:noFill/>
                </a:ln>
                <a:solidFill>
                  <a:schemeClr val="accent2"/>
                </a:solidFill>
                <a:effectLst/>
                <a:uLnTx/>
                <a:uFillTx/>
                <a:latin typeface="Roboto" panose="02000000000000000000" pitchFamily="2" charset="0"/>
                <a:ea typeface="Roboto" panose="02000000000000000000" pitchFamily="2" charset="0"/>
                <a:cs typeface="Segoe UI Light" panose="020B0502040204020203" pitchFamily="34" charset="0"/>
              </a:rPr>
              <a:t>If an idea can be visualised, visualise it.</a:t>
            </a:r>
          </a:p>
        </p:txBody>
      </p:sp>
    </p:spTree>
    <p:extLst>
      <p:ext uri="{BB962C8B-B14F-4D97-AF65-F5344CB8AC3E}">
        <p14:creationId xmlns:p14="http://schemas.microsoft.com/office/powerpoint/2010/main" val="825823074"/>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sv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99DBF036-6B75-3333-5176-B5F13E5C76FD}"/>
              </a:ext>
            </a:extLst>
          </p:cNvPr>
          <p:cNvSpPr>
            <a:spLocks noGrp="1"/>
          </p:cNvSpPr>
          <p:nvPr>
            <p:ph type="title"/>
          </p:nvPr>
        </p:nvSpPr>
        <p:spPr>
          <a:xfrm>
            <a:off x="495299" y="225425"/>
            <a:ext cx="11217275" cy="1325563"/>
          </a:xfrm>
          <a:prstGeom prst="rect">
            <a:avLst/>
          </a:prstGeom>
        </p:spPr>
        <p:txBody>
          <a:bodyPr vert="horz" lIns="91440" tIns="45720" rIns="91440" bIns="45720" rtlCol="0" anchor="ctr">
            <a:normAutofit/>
          </a:bodyPr>
          <a:lstStyle/>
          <a:p>
            <a:r>
              <a:rPr lang="en-GB"/>
              <a:t>CLICK TO EDIT STYLE</a:t>
            </a:r>
          </a:p>
        </p:txBody>
      </p:sp>
      <p:sp>
        <p:nvSpPr>
          <p:cNvPr id="3" name="Tijdelijke aanduiding voor tekst 2">
            <a:extLst>
              <a:ext uri="{FF2B5EF4-FFF2-40B4-BE49-F238E27FC236}">
                <a16:creationId xmlns:a16="http://schemas.microsoft.com/office/drawing/2014/main" id="{8387306F-4772-D713-EB09-E25579FB8876}"/>
              </a:ext>
            </a:extLst>
          </p:cNvPr>
          <p:cNvSpPr>
            <a:spLocks noGrp="1"/>
          </p:cNvSpPr>
          <p:nvPr>
            <p:ph type="body" idx="1"/>
          </p:nvPr>
        </p:nvSpPr>
        <p:spPr>
          <a:xfrm>
            <a:off x="463956" y="1711325"/>
            <a:ext cx="11248618" cy="4381500"/>
          </a:xfrm>
          <a:prstGeom prst="rect">
            <a:avLst/>
          </a:prstGeom>
        </p:spPr>
        <p:txBody>
          <a:bodyPr vert="horz" lIns="91440" tIns="36000" rIns="91440" bIns="36000" rtlCol="0">
            <a:normAutofit/>
          </a:bodyPr>
          <a:lstStyle/>
          <a:p>
            <a:pPr lvl="0"/>
            <a:r>
              <a:rPr lang="en-GB"/>
              <a:t>Click to edit the text style of the model</a:t>
            </a:r>
          </a:p>
          <a:p>
            <a:pPr lvl="1"/>
            <a:r>
              <a:rPr lang="en-GB"/>
              <a:t>Second level</a:t>
            </a:r>
          </a:p>
          <a:p>
            <a:pPr lvl="2"/>
            <a:r>
              <a:rPr lang="en-GB"/>
              <a:t>Third level</a:t>
            </a:r>
          </a:p>
          <a:p>
            <a:pPr lvl="3"/>
            <a:r>
              <a:rPr lang="en-GB"/>
              <a:t>Fourth level</a:t>
            </a:r>
          </a:p>
          <a:p>
            <a:pPr lvl="4"/>
            <a:r>
              <a:rPr lang="en-GB"/>
              <a:t>Fifth level</a:t>
            </a:r>
          </a:p>
        </p:txBody>
      </p:sp>
      <p:sp>
        <p:nvSpPr>
          <p:cNvPr id="7" name="Tijdelijke aanduiding voor datum 3">
            <a:extLst>
              <a:ext uri="{FF2B5EF4-FFF2-40B4-BE49-F238E27FC236}">
                <a16:creationId xmlns:a16="http://schemas.microsoft.com/office/drawing/2014/main" id="{C66B89F0-E5B6-533C-E66D-19513422967B}"/>
              </a:ext>
            </a:extLst>
          </p:cNvPr>
          <p:cNvSpPr>
            <a:spLocks noGrp="1"/>
          </p:cNvSpPr>
          <p:nvPr>
            <p:ph type="dt" sz="half" idx="2"/>
          </p:nvPr>
        </p:nvSpPr>
        <p:spPr>
          <a:xfrm>
            <a:off x="-231841" y="6307710"/>
            <a:ext cx="2743200" cy="365125"/>
          </a:xfrm>
          <a:prstGeom prst="rect">
            <a:avLst/>
          </a:prstGeom>
          <a:blipFill>
            <a:blip r:embed="rId16">
              <a:extLst>
                <a:ext uri="{96DAC541-7B7A-43D3-8B79-37D633B846F1}">
                  <asvg:svgBlip xmlns:asvg="http://schemas.microsoft.com/office/drawing/2016/SVG/main" r:embed="rId17"/>
                </a:ext>
              </a:extLst>
            </a:blip>
            <a:srcRect/>
            <a:stretch>
              <a:fillRect l="31216" r="31216"/>
            </a:stretch>
          </a:blipFill>
        </p:spPr>
        <p:txBody>
          <a:bodyPr vert="horz" lIns="91440" tIns="45720" rIns="91440" bIns="45720" rtlCol="0" anchor="ctr"/>
          <a:lstStyle>
            <a:lvl1pPr algn="l">
              <a:defRPr sz="500">
                <a:solidFill>
                  <a:schemeClr val="bg1">
                    <a:alpha val="0"/>
                  </a:schemeClr>
                </a:solidFill>
              </a:defRPr>
            </a:lvl1pPr>
          </a:lstStyle>
          <a:p>
            <a:fld id="{F42AA8B3-8B48-4D4D-9256-854C47CBB5DC}" type="datetime1">
              <a:rPr lang="en-GB" smtClean="0"/>
              <a:t>19/10/2025</a:t>
            </a:fld>
            <a:endParaRPr lang="en-GB"/>
          </a:p>
        </p:txBody>
      </p:sp>
      <p:sp>
        <p:nvSpPr>
          <p:cNvPr id="8" name="Tijdelijke aanduiding voor voettekst 4">
            <a:extLst>
              <a:ext uri="{FF2B5EF4-FFF2-40B4-BE49-F238E27FC236}">
                <a16:creationId xmlns:a16="http://schemas.microsoft.com/office/drawing/2014/main" id="{1D21E8CB-F84D-DDED-B133-0DC22343C441}"/>
              </a:ext>
            </a:extLst>
          </p:cNvPr>
          <p:cNvSpPr>
            <a:spLocks noGrp="1"/>
          </p:cNvSpPr>
          <p:nvPr>
            <p:ph type="ftr" sz="quarter" idx="3"/>
          </p:nvPr>
        </p:nvSpPr>
        <p:spPr>
          <a:xfrm>
            <a:off x="6113665" y="6307710"/>
            <a:ext cx="4500000" cy="360000"/>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endParaRPr lang="en-GB"/>
          </a:p>
        </p:txBody>
      </p:sp>
      <p:sp>
        <p:nvSpPr>
          <p:cNvPr id="9" name="Tijdelijke aanduiding voor dianummer 5">
            <a:extLst>
              <a:ext uri="{FF2B5EF4-FFF2-40B4-BE49-F238E27FC236}">
                <a16:creationId xmlns:a16="http://schemas.microsoft.com/office/drawing/2014/main" id="{7FBCFD7D-C5F9-C761-A346-BE3A2185B5EE}"/>
              </a:ext>
            </a:extLst>
          </p:cNvPr>
          <p:cNvSpPr>
            <a:spLocks noGrp="1"/>
          </p:cNvSpPr>
          <p:nvPr>
            <p:ph type="sldNum" sz="quarter" idx="4"/>
          </p:nvPr>
        </p:nvSpPr>
        <p:spPr>
          <a:xfrm>
            <a:off x="11137900" y="6307710"/>
            <a:ext cx="540000" cy="360000"/>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endParaRPr lang="en-GB"/>
          </a:p>
        </p:txBody>
      </p:sp>
    </p:spTree>
    <p:extLst>
      <p:ext uri="{BB962C8B-B14F-4D97-AF65-F5344CB8AC3E}">
        <p14:creationId xmlns:p14="http://schemas.microsoft.com/office/powerpoint/2010/main" val="2409844358"/>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5" r:id="rId4"/>
    <p:sldLayoutId id="2147483669" r:id="rId5"/>
    <p:sldLayoutId id="2147483674" r:id="rId6"/>
    <p:sldLayoutId id="2147483666" r:id="rId7"/>
    <p:sldLayoutId id="2147483662" r:id="rId8"/>
    <p:sldLayoutId id="2147483671" r:id="rId9"/>
    <p:sldLayoutId id="2147483667" r:id="rId10"/>
    <p:sldLayoutId id="2147483670" r:id="rId11"/>
    <p:sldLayoutId id="2147483663" r:id="rId12"/>
    <p:sldLayoutId id="2147483673" r:id="rId13"/>
    <p:sldLayoutId id="2147483655" r:id="rId14"/>
  </p:sldLayoutIdLst>
  <p:hf hdr="0"/>
  <p:txStyles>
    <p:titleStyle>
      <a:lvl1pPr algn="l" defTabSz="914400" rtl="0" eaLnBrk="1" latinLnBrk="0" hangingPunct="1">
        <a:lnSpc>
          <a:spcPct val="90000"/>
        </a:lnSpc>
        <a:spcBef>
          <a:spcPct val="0"/>
        </a:spcBef>
        <a:buNone/>
        <a:defRPr sz="4400" kern="1200">
          <a:solidFill>
            <a:schemeClr val="tx1"/>
          </a:solidFill>
          <a:latin typeface="ITC Avant Garde Gothic LT" pitchFamily="50" charset="0"/>
          <a:ea typeface="+mj-ea"/>
          <a:cs typeface="+mj-cs"/>
        </a:defRPr>
      </a:lvl1pPr>
    </p:titleStyle>
    <p:bodyStyle>
      <a:lvl1pPr marL="228600" indent="-228600" algn="l" defTabSz="914400" rtl="0" eaLnBrk="1" latinLnBrk="0" hangingPunct="1">
        <a:lnSpc>
          <a:spcPct val="90000"/>
        </a:lnSpc>
        <a:spcBef>
          <a:spcPts val="1000"/>
        </a:spcBef>
        <a:buSzPct val="112000"/>
        <a:buFontTx/>
        <a:buBlip>
          <a:blip r:embed="rId18"/>
        </a:buBlip>
        <a:defRPr sz="2000" kern="1200">
          <a:solidFill>
            <a:schemeClr val="tx1"/>
          </a:solidFill>
          <a:latin typeface="Roboto Light" pitchFamily="2" charset="0"/>
          <a:ea typeface="+mn-ea"/>
          <a:cs typeface="+mn-cs"/>
        </a:defRPr>
      </a:lvl1pPr>
      <a:lvl2pPr marL="685800" indent="-228600" algn="l" defTabSz="914400" rtl="0" eaLnBrk="1" latinLnBrk="0" hangingPunct="1">
        <a:lnSpc>
          <a:spcPct val="90000"/>
        </a:lnSpc>
        <a:spcBef>
          <a:spcPts val="500"/>
        </a:spcBef>
        <a:buSzPct val="112000"/>
        <a:buFontTx/>
        <a:buBlip>
          <a:blip r:embed="rId18"/>
        </a:buBlip>
        <a:defRPr sz="1800" kern="1200">
          <a:solidFill>
            <a:schemeClr val="tx1"/>
          </a:solidFill>
          <a:latin typeface="Roboto Light" pitchFamily="2" charset="0"/>
          <a:ea typeface="+mn-ea"/>
          <a:cs typeface="+mn-cs"/>
        </a:defRPr>
      </a:lvl2pPr>
      <a:lvl3pPr marL="1143000" indent="-228600" algn="l" defTabSz="914400" rtl="0" eaLnBrk="1" latinLnBrk="0" hangingPunct="1">
        <a:lnSpc>
          <a:spcPct val="90000"/>
        </a:lnSpc>
        <a:spcBef>
          <a:spcPts val="500"/>
        </a:spcBef>
        <a:buSzPct val="112000"/>
        <a:buFontTx/>
        <a:buBlip>
          <a:blip r:embed="rId18"/>
        </a:buBlip>
        <a:defRPr sz="1600" kern="1200">
          <a:solidFill>
            <a:schemeClr val="tx1"/>
          </a:solidFill>
          <a:latin typeface="Roboto Light" pitchFamily="2" charset="0"/>
          <a:ea typeface="+mn-ea"/>
          <a:cs typeface="+mn-cs"/>
        </a:defRPr>
      </a:lvl3pPr>
      <a:lvl4pPr marL="1600200" indent="-228600" algn="l" defTabSz="914400" rtl="0" eaLnBrk="1" latinLnBrk="0" hangingPunct="1">
        <a:lnSpc>
          <a:spcPct val="90000"/>
        </a:lnSpc>
        <a:spcBef>
          <a:spcPts val="500"/>
        </a:spcBef>
        <a:buSzPct val="112000"/>
        <a:buFontTx/>
        <a:buBlip>
          <a:blip r:embed="rId18"/>
        </a:buBlip>
        <a:defRPr sz="1400" kern="1200">
          <a:solidFill>
            <a:schemeClr val="tx1"/>
          </a:solidFill>
          <a:latin typeface="Roboto Light" pitchFamily="2" charset="0"/>
          <a:ea typeface="+mn-ea"/>
          <a:cs typeface="+mn-cs"/>
        </a:defRPr>
      </a:lvl4pPr>
      <a:lvl5pPr marL="2057400" indent="-228600" algn="l" defTabSz="914400" rtl="0" eaLnBrk="1" latinLnBrk="0" hangingPunct="1">
        <a:lnSpc>
          <a:spcPct val="90000"/>
        </a:lnSpc>
        <a:spcBef>
          <a:spcPts val="500"/>
        </a:spcBef>
        <a:buSzPct val="112000"/>
        <a:buFontTx/>
        <a:buBlip>
          <a:blip r:embed="rId18"/>
        </a:buBlip>
        <a:defRPr sz="1200" kern="1200">
          <a:solidFill>
            <a:schemeClr val="tx1"/>
          </a:solidFill>
          <a:latin typeface="Roboto Ligh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0" userDrawn="1">
          <p15:clr>
            <a:srgbClr val="F26B43"/>
          </p15:clr>
        </p15:guide>
        <p15:guide id="4" orient="horz" pos="216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Tijdelijke aanduiding voor titel 1">
            <a:extLst>
              <a:ext uri="{FF2B5EF4-FFF2-40B4-BE49-F238E27FC236}">
                <a16:creationId xmlns:a16="http://schemas.microsoft.com/office/drawing/2014/main" id="{43541C07-AA6D-A4DD-A554-16902FB0F0A5}"/>
              </a:ext>
            </a:extLst>
          </p:cNvPr>
          <p:cNvSpPr>
            <a:spLocks noGrp="1"/>
          </p:cNvSpPr>
          <p:nvPr>
            <p:ph type="title"/>
          </p:nvPr>
        </p:nvSpPr>
        <p:spPr>
          <a:xfrm>
            <a:off x="495299" y="225425"/>
            <a:ext cx="11217275" cy="1325563"/>
          </a:xfrm>
          <a:prstGeom prst="rect">
            <a:avLst/>
          </a:prstGeom>
        </p:spPr>
        <p:txBody>
          <a:bodyPr vert="horz" lIns="91440" tIns="45720" rIns="91440" bIns="45720" rtlCol="0" anchor="ctr">
            <a:normAutofit/>
          </a:bodyPr>
          <a:lstStyle/>
          <a:p>
            <a:r>
              <a:rPr lang="en-GB"/>
              <a:t>CLICK TO EDIT STYLE</a:t>
            </a:r>
          </a:p>
        </p:txBody>
      </p:sp>
      <p:sp>
        <p:nvSpPr>
          <p:cNvPr id="12" name="Tijdelijke aanduiding voor tekst 2">
            <a:extLst>
              <a:ext uri="{FF2B5EF4-FFF2-40B4-BE49-F238E27FC236}">
                <a16:creationId xmlns:a16="http://schemas.microsoft.com/office/drawing/2014/main" id="{4EE9F071-0755-36B2-0659-0587302876C0}"/>
              </a:ext>
            </a:extLst>
          </p:cNvPr>
          <p:cNvSpPr>
            <a:spLocks noGrp="1"/>
          </p:cNvSpPr>
          <p:nvPr>
            <p:ph type="body" idx="1"/>
          </p:nvPr>
        </p:nvSpPr>
        <p:spPr>
          <a:xfrm>
            <a:off x="463956" y="1711325"/>
            <a:ext cx="11248618" cy="4381500"/>
          </a:xfrm>
          <a:prstGeom prst="rect">
            <a:avLst/>
          </a:prstGeom>
        </p:spPr>
        <p:txBody>
          <a:bodyPr vert="horz" lIns="91440" tIns="36000" rIns="91440" bIns="36000" rtlCol="0">
            <a:normAutofit/>
          </a:bodyPr>
          <a:lstStyle/>
          <a:p>
            <a:pPr lvl="0"/>
            <a:r>
              <a:rPr lang="en-GB"/>
              <a:t>Click to edit the text style of the model</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136031575"/>
      </p:ext>
    </p:extLst>
  </p:cSld>
  <p:clrMap bg1="lt1" tx1="dk1" bg2="lt2" tx2="dk2" accent1="accent1" accent2="accent2" accent3="accent3" accent4="accent4" accent5="accent5" accent6="accent6" hlink="hlink" folHlink="folHlink"/>
  <p:sldLayoutIdLst>
    <p:sldLayoutId id="2147483657" r:id="rId1"/>
    <p:sldLayoutId id="2147483658" r:id="rId2"/>
  </p:sldLayoutIdLst>
  <p:hf hdr="0"/>
  <p:txStyles>
    <p:titleStyle>
      <a:lvl1pPr algn="l" defTabSz="914400" rtl="0" eaLnBrk="1" latinLnBrk="0" hangingPunct="1">
        <a:lnSpc>
          <a:spcPct val="90000"/>
        </a:lnSpc>
        <a:spcBef>
          <a:spcPct val="0"/>
        </a:spcBef>
        <a:buNone/>
        <a:defRPr sz="6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afbeelding 4">
            <a:extLst>
              <a:ext uri="{FF2B5EF4-FFF2-40B4-BE49-F238E27FC236}">
                <a16:creationId xmlns:a16="http://schemas.microsoft.com/office/drawing/2014/main" id="{F76E2872-194C-BDE8-BC9D-6F5427D35264}"/>
              </a:ext>
            </a:extLst>
          </p:cNvPr>
          <p:cNvSpPr>
            <a:spLocks noGrp="1"/>
          </p:cNvSpPr>
          <p:nvPr>
            <p:ph type="pic" sz="quarter" idx="13"/>
          </p:nvPr>
        </p:nvSpPr>
        <p:spPr/>
        <p:txBody>
          <a:bodyPr/>
          <a:lstStyle/>
          <a:p>
            <a:endParaRPr lang="nl-NL" dirty="0"/>
          </a:p>
        </p:txBody>
      </p:sp>
      <p:sp>
        <p:nvSpPr>
          <p:cNvPr id="7" name="Tijdelijke aanduiding voor tekst 6">
            <a:extLst>
              <a:ext uri="{FF2B5EF4-FFF2-40B4-BE49-F238E27FC236}">
                <a16:creationId xmlns:a16="http://schemas.microsoft.com/office/drawing/2014/main" id="{F556D4CA-C168-DA93-E439-C8CDA1D15278}"/>
              </a:ext>
            </a:extLst>
          </p:cNvPr>
          <p:cNvSpPr>
            <a:spLocks noGrp="1"/>
          </p:cNvSpPr>
          <p:nvPr>
            <p:ph type="body" sz="quarter" idx="16"/>
          </p:nvPr>
        </p:nvSpPr>
        <p:spPr>
          <a:xfrm>
            <a:off x="10048516" y="-223025"/>
            <a:ext cx="2507520" cy="6129339"/>
          </a:xfrm>
        </p:spPr>
        <p:txBody>
          <a:bodyPr/>
          <a:lstStyle/>
          <a:p>
            <a:endParaRPr lang="nl-NL" dirty="0"/>
          </a:p>
        </p:txBody>
      </p:sp>
      <p:sp>
        <p:nvSpPr>
          <p:cNvPr id="4" name="Titel 3">
            <a:extLst>
              <a:ext uri="{FF2B5EF4-FFF2-40B4-BE49-F238E27FC236}">
                <a16:creationId xmlns:a16="http://schemas.microsoft.com/office/drawing/2014/main" id="{63B6A9C9-2369-5BC0-92D0-AD968E663071}"/>
              </a:ext>
            </a:extLst>
          </p:cNvPr>
          <p:cNvSpPr>
            <a:spLocks noGrp="1"/>
          </p:cNvSpPr>
          <p:nvPr>
            <p:ph type="title"/>
          </p:nvPr>
        </p:nvSpPr>
        <p:spPr>
          <a:xfrm>
            <a:off x="613317" y="1589087"/>
            <a:ext cx="10053140" cy="1619250"/>
          </a:xfrm>
        </p:spPr>
        <p:txBody>
          <a:bodyPr>
            <a:normAutofit fontScale="90000"/>
          </a:bodyPr>
          <a:lstStyle/>
          <a:p>
            <a:r>
              <a:rPr lang="nl-NL" dirty="0"/>
              <a:t>Tussen wetenschap, werkveld en maatschappij: publicatiecultuur in Vlaamse Hogescholen</a:t>
            </a:r>
          </a:p>
        </p:txBody>
      </p:sp>
      <p:sp>
        <p:nvSpPr>
          <p:cNvPr id="14" name="Tijdelijke aanduiding voor voettekst 13">
            <a:extLst>
              <a:ext uri="{FF2B5EF4-FFF2-40B4-BE49-F238E27FC236}">
                <a16:creationId xmlns:a16="http://schemas.microsoft.com/office/drawing/2014/main" id="{BDBEB2E5-4981-5AC2-A4EE-1F6FF37FD5A6}"/>
              </a:ext>
            </a:extLst>
          </p:cNvPr>
          <p:cNvSpPr>
            <a:spLocks noGrp="1"/>
          </p:cNvSpPr>
          <p:nvPr>
            <p:ph type="ftr" sz="quarter" idx="3"/>
          </p:nvPr>
        </p:nvSpPr>
        <p:spPr>
          <a:xfrm>
            <a:off x="6637433" y="6307710"/>
            <a:ext cx="4029024" cy="360000"/>
          </a:xfrm>
        </p:spPr>
        <p:txBody>
          <a:bodyPr/>
          <a:lstStyle/>
          <a:p>
            <a:r>
              <a:rPr lang="nl-NL" dirty="0"/>
              <a:t>21/10/2025</a:t>
            </a:r>
          </a:p>
        </p:txBody>
      </p:sp>
      <p:sp>
        <p:nvSpPr>
          <p:cNvPr id="15" name="Tijdelijke aanduiding voor dianummer 14">
            <a:extLst>
              <a:ext uri="{FF2B5EF4-FFF2-40B4-BE49-F238E27FC236}">
                <a16:creationId xmlns:a16="http://schemas.microsoft.com/office/drawing/2014/main" id="{F16F3E1B-50BB-D8AE-4361-05308303C616}"/>
              </a:ext>
            </a:extLst>
          </p:cNvPr>
          <p:cNvSpPr>
            <a:spLocks noGrp="1"/>
          </p:cNvSpPr>
          <p:nvPr>
            <p:ph type="sldNum" sz="quarter" idx="4"/>
          </p:nvPr>
        </p:nvSpPr>
        <p:spPr>
          <a:xfrm>
            <a:off x="11032276" y="6307710"/>
            <a:ext cx="540000" cy="360000"/>
          </a:xfrm>
        </p:spPr>
        <p:txBody>
          <a:bodyPr/>
          <a:lstStyle/>
          <a:p>
            <a:endParaRPr lang="nl-NL" dirty="0"/>
          </a:p>
        </p:txBody>
      </p:sp>
      <p:sp>
        <p:nvSpPr>
          <p:cNvPr id="2" name="Titel 4">
            <a:extLst>
              <a:ext uri="{FF2B5EF4-FFF2-40B4-BE49-F238E27FC236}">
                <a16:creationId xmlns:a16="http://schemas.microsoft.com/office/drawing/2014/main" id="{6D2589F9-9626-4AD4-E8FA-CBE94E5D7A21}"/>
              </a:ext>
            </a:extLst>
          </p:cNvPr>
          <p:cNvSpPr>
            <a:spLocks noGrp="1"/>
          </p:cNvSpPr>
          <p:nvPr>
            <p:ph type="title"/>
          </p:nvPr>
        </p:nvSpPr>
        <p:spPr>
          <a:xfrm>
            <a:off x="613317" y="3234817"/>
            <a:ext cx="10053140" cy="1055929"/>
          </a:xfrm>
        </p:spPr>
        <p:txBody>
          <a:bodyPr>
            <a:normAutofit/>
          </a:bodyPr>
          <a:lstStyle/>
          <a:p>
            <a:r>
              <a:rPr lang="nl-NL" sz="2400" dirty="0"/>
              <a:t>ECOOM-IMPAKT 						    Katrien De Smet</a:t>
            </a:r>
          </a:p>
        </p:txBody>
      </p:sp>
      <p:sp>
        <p:nvSpPr>
          <p:cNvPr id="6" name="TextBox 5">
            <a:extLst>
              <a:ext uri="{FF2B5EF4-FFF2-40B4-BE49-F238E27FC236}">
                <a16:creationId xmlns:a16="http://schemas.microsoft.com/office/drawing/2014/main" id="{0224F68C-22C0-A95A-45D1-6285A44DD515}"/>
              </a:ext>
            </a:extLst>
          </p:cNvPr>
          <p:cNvSpPr txBox="1"/>
          <p:nvPr/>
        </p:nvSpPr>
        <p:spPr>
          <a:xfrm>
            <a:off x="8319094" y="5460681"/>
            <a:ext cx="3458843" cy="646331"/>
          </a:xfrm>
          <a:prstGeom prst="rect">
            <a:avLst/>
          </a:prstGeom>
          <a:noFill/>
        </p:spPr>
        <p:txBody>
          <a:bodyPr wrap="square">
            <a:spAutoFit/>
          </a:bodyPr>
          <a:lstStyle/>
          <a:p>
            <a:pPr algn="r"/>
            <a:r>
              <a:rPr lang="en-US" dirty="0">
                <a:solidFill>
                  <a:schemeClr val="accent5">
                    <a:lumMod val="75000"/>
                  </a:schemeClr>
                </a:solidFill>
              </a:rPr>
              <a:t>FWO - Vlaanderen </a:t>
            </a:r>
          </a:p>
          <a:p>
            <a:pPr algn="r"/>
            <a:r>
              <a:rPr lang="en-US" dirty="0" err="1">
                <a:solidFill>
                  <a:schemeClr val="accent5">
                    <a:lumMod val="75000"/>
                  </a:schemeClr>
                </a:solidFill>
              </a:rPr>
              <a:t>Projectnr</a:t>
            </a:r>
            <a:r>
              <a:rPr lang="en-US" dirty="0">
                <a:solidFill>
                  <a:schemeClr val="accent5">
                    <a:lumMod val="75000"/>
                  </a:schemeClr>
                </a:solidFill>
              </a:rPr>
              <a:t>. G000025N</a:t>
            </a:r>
          </a:p>
        </p:txBody>
      </p:sp>
    </p:spTree>
    <p:extLst>
      <p:ext uri="{BB962C8B-B14F-4D97-AF65-F5344CB8AC3E}">
        <p14:creationId xmlns:p14="http://schemas.microsoft.com/office/powerpoint/2010/main" val="25804328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90D18-C998-156D-97DA-00BB32F6328F}"/>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51B7DD91-ED58-3947-10D3-B2FB7FDC3916}"/>
              </a:ext>
            </a:extLst>
          </p:cNvPr>
          <p:cNvSpPr>
            <a:spLocks noGrp="1"/>
          </p:cNvSpPr>
          <p:nvPr>
            <p:ph type="title"/>
          </p:nvPr>
        </p:nvSpPr>
        <p:spPr>
          <a:xfrm>
            <a:off x="636189" y="188157"/>
            <a:ext cx="7077980" cy="1325563"/>
          </a:xfrm>
        </p:spPr>
        <p:txBody>
          <a:bodyPr/>
          <a:lstStyle/>
          <a:p>
            <a:r>
              <a:rPr lang="nl-NL" dirty="0"/>
              <a:t>Overzicht presentatie</a:t>
            </a:r>
          </a:p>
        </p:txBody>
      </p:sp>
      <p:sp>
        <p:nvSpPr>
          <p:cNvPr id="8" name="Tijdelijke aanduiding voor datum 7">
            <a:extLst>
              <a:ext uri="{FF2B5EF4-FFF2-40B4-BE49-F238E27FC236}">
                <a16:creationId xmlns:a16="http://schemas.microsoft.com/office/drawing/2014/main" id="{43A9B6FF-6E94-D93C-53F5-54F6C179ACA1}"/>
              </a:ext>
            </a:extLst>
          </p:cNvPr>
          <p:cNvSpPr>
            <a:spLocks noGrp="1"/>
          </p:cNvSpPr>
          <p:nvPr>
            <p:ph type="dt" sz="half" idx="2"/>
          </p:nvPr>
        </p:nvSpPr>
        <p:spPr>
          <a:xfrm>
            <a:off x="-231841" y="6307710"/>
            <a:ext cx="2743200" cy="365125"/>
          </a:xfrm>
        </p:spPr>
        <p:txBody>
          <a:bodyPr/>
          <a:lstStyle/>
          <a:p>
            <a:fld id="{4A642B5B-B5A3-470A-BDD9-7027842189F6}" type="datetime1">
              <a:rPr lang="nl-NL" smtClean="0"/>
              <a:pPr/>
              <a:t>19-10-2025</a:t>
            </a:fld>
            <a:endParaRPr lang="nl-NL" dirty="0"/>
          </a:p>
        </p:txBody>
      </p:sp>
      <p:sp>
        <p:nvSpPr>
          <p:cNvPr id="6" name="Tijdelijke aanduiding voor voettekst 5">
            <a:extLst>
              <a:ext uri="{FF2B5EF4-FFF2-40B4-BE49-F238E27FC236}">
                <a16:creationId xmlns:a16="http://schemas.microsoft.com/office/drawing/2014/main" id="{0057EDAE-CC2A-48D8-AF94-A58E6825D006}"/>
              </a:ext>
            </a:extLst>
          </p:cNvPr>
          <p:cNvSpPr>
            <a:spLocks noGrp="1"/>
          </p:cNvSpPr>
          <p:nvPr>
            <p:ph type="ftr" sz="quarter" idx="3"/>
          </p:nvPr>
        </p:nvSpPr>
        <p:spPr>
          <a:xfrm>
            <a:off x="6637433" y="6307710"/>
            <a:ext cx="4029024" cy="360000"/>
          </a:xfrm>
        </p:spPr>
        <p:txBody>
          <a:bodyPr/>
          <a:lstStyle/>
          <a:p>
            <a:r>
              <a:rPr lang="nl-NL" dirty="0"/>
              <a:t>21/10/2025</a:t>
            </a:r>
          </a:p>
        </p:txBody>
      </p:sp>
      <p:sp>
        <p:nvSpPr>
          <p:cNvPr id="7" name="Tijdelijke aanduiding voor dianummer 6">
            <a:extLst>
              <a:ext uri="{FF2B5EF4-FFF2-40B4-BE49-F238E27FC236}">
                <a16:creationId xmlns:a16="http://schemas.microsoft.com/office/drawing/2014/main" id="{A54227F6-77E2-0D69-FE10-B2AC91D1234C}"/>
              </a:ext>
            </a:extLst>
          </p:cNvPr>
          <p:cNvSpPr>
            <a:spLocks noGrp="1"/>
          </p:cNvSpPr>
          <p:nvPr>
            <p:ph type="sldNum" sz="quarter" idx="4"/>
          </p:nvPr>
        </p:nvSpPr>
        <p:spPr>
          <a:xfrm>
            <a:off x="11032276" y="6307710"/>
            <a:ext cx="540000" cy="360000"/>
          </a:xfrm>
        </p:spPr>
        <p:txBody>
          <a:bodyPr/>
          <a:lstStyle/>
          <a:p>
            <a:r>
              <a:rPr lang="nl-NL" dirty="0"/>
              <a:t>2</a:t>
            </a:r>
          </a:p>
        </p:txBody>
      </p:sp>
      <p:sp>
        <p:nvSpPr>
          <p:cNvPr id="10" name="Tijdelijke aanduiding voor inhoud 9">
            <a:extLst>
              <a:ext uri="{FF2B5EF4-FFF2-40B4-BE49-F238E27FC236}">
                <a16:creationId xmlns:a16="http://schemas.microsoft.com/office/drawing/2014/main" id="{20E65BDE-4F32-DE78-75AE-CC34FCC187CB}"/>
              </a:ext>
            </a:extLst>
          </p:cNvPr>
          <p:cNvSpPr>
            <a:spLocks noGrp="1"/>
          </p:cNvSpPr>
          <p:nvPr>
            <p:ph sz="quarter" idx="12"/>
          </p:nvPr>
        </p:nvSpPr>
        <p:spPr/>
        <p:txBody>
          <a:bodyPr>
            <a:normAutofit/>
          </a:bodyPr>
          <a:lstStyle/>
          <a:p>
            <a:pPr marL="457200" lvl="1" indent="0">
              <a:buNone/>
            </a:pPr>
            <a:r>
              <a:rPr lang="nl-NL" dirty="0"/>
              <a:t>	</a:t>
            </a:r>
          </a:p>
        </p:txBody>
      </p:sp>
      <p:sp>
        <p:nvSpPr>
          <p:cNvPr id="9" name="Tijdelijke aanduiding voor inhoud 8">
            <a:extLst>
              <a:ext uri="{FF2B5EF4-FFF2-40B4-BE49-F238E27FC236}">
                <a16:creationId xmlns:a16="http://schemas.microsoft.com/office/drawing/2014/main" id="{6A3BF74B-66EE-9882-318A-755A39D2E602}"/>
              </a:ext>
            </a:extLst>
          </p:cNvPr>
          <p:cNvSpPr>
            <a:spLocks noGrp="1"/>
          </p:cNvSpPr>
          <p:nvPr>
            <p:ph sz="quarter" idx="11"/>
          </p:nvPr>
        </p:nvSpPr>
        <p:spPr>
          <a:xfrm>
            <a:off x="636189" y="1683834"/>
            <a:ext cx="10931925" cy="4442022"/>
          </a:xfrm>
          <a:solidFill>
            <a:srgbClr val="E8EBF2"/>
          </a:solidFill>
        </p:spPr>
        <p:txBody>
          <a:bodyPr>
            <a:normAutofit/>
          </a:bodyPr>
          <a:lstStyle/>
          <a:p>
            <a:r>
              <a:rPr lang="nl-NL" sz="2800" dirty="0"/>
              <a:t>Studie opzet &amp; methodologie</a:t>
            </a:r>
          </a:p>
          <a:p>
            <a:pPr marL="0" indent="0">
              <a:buNone/>
            </a:pPr>
            <a:endParaRPr lang="nl-NL" sz="2800" dirty="0"/>
          </a:p>
          <a:p>
            <a:r>
              <a:rPr lang="nl-NL" sz="2800" dirty="0"/>
              <a:t>Resultaten</a:t>
            </a:r>
            <a:endParaRPr lang="nl-NL" sz="2600" dirty="0"/>
          </a:p>
          <a:p>
            <a:pPr marL="0" indent="0">
              <a:buNone/>
            </a:pPr>
            <a:endParaRPr lang="nl-NL" sz="2600" dirty="0"/>
          </a:p>
          <a:p>
            <a:r>
              <a:rPr lang="nl-NL" sz="2800" dirty="0"/>
              <a:t>Conclusies</a:t>
            </a:r>
          </a:p>
          <a:p>
            <a:pPr marL="0" indent="0">
              <a:buNone/>
            </a:pPr>
            <a:endParaRPr lang="nl-NL" sz="2800" dirty="0"/>
          </a:p>
          <a:p>
            <a:r>
              <a:rPr lang="nl-NL" sz="2800" dirty="0"/>
              <a:t>Vragen</a:t>
            </a:r>
            <a:endParaRPr lang="nl-NL" sz="2600" dirty="0"/>
          </a:p>
          <a:p>
            <a:pPr lvl="1"/>
            <a:endParaRPr lang="nl-NL" sz="2600" dirty="0"/>
          </a:p>
          <a:p>
            <a:endParaRPr lang="nl-NL" sz="2800" dirty="0"/>
          </a:p>
          <a:p>
            <a:pPr marL="0" indent="0">
              <a:buNone/>
            </a:pPr>
            <a:endParaRPr lang="nl-NL" sz="2200" dirty="0"/>
          </a:p>
        </p:txBody>
      </p:sp>
    </p:spTree>
    <p:extLst>
      <p:ext uri="{BB962C8B-B14F-4D97-AF65-F5344CB8AC3E}">
        <p14:creationId xmlns:p14="http://schemas.microsoft.com/office/powerpoint/2010/main" val="2506667457"/>
      </p:ext>
    </p:extLst>
  </p:cSld>
  <p:clrMapOvr>
    <a:masterClrMapping/>
  </p:clrMapOvr>
  <p:transition spd="med">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A3F1BB-C9EF-8CB5-E4CC-B22E65440385}"/>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AFDC33B9-D03E-22B9-B06C-795B28788FF6}"/>
              </a:ext>
            </a:extLst>
          </p:cNvPr>
          <p:cNvSpPr>
            <a:spLocks noGrp="1"/>
          </p:cNvSpPr>
          <p:nvPr>
            <p:ph type="title"/>
          </p:nvPr>
        </p:nvSpPr>
        <p:spPr>
          <a:xfrm>
            <a:off x="636189" y="356375"/>
            <a:ext cx="7077980" cy="1325563"/>
          </a:xfrm>
        </p:spPr>
        <p:txBody>
          <a:bodyPr/>
          <a:lstStyle/>
          <a:p>
            <a:r>
              <a:rPr lang="nl-NL" dirty="0" err="1"/>
              <a:t>Onderzoekscontext</a:t>
            </a:r>
            <a:r>
              <a:rPr lang="nl-NL" dirty="0"/>
              <a:t> HS-en</a:t>
            </a:r>
          </a:p>
        </p:txBody>
      </p:sp>
      <p:sp>
        <p:nvSpPr>
          <p:cNvPr id="8" name="Tijdelijke aanduiding voor datum 7">
            <a:extLst>
              <a:ext uri="{FF2B5EF4-FFF2-40B4-BE49-F238E27FC236}">
                <a16:creationId xmlns:a16="http://schemas.microsoft.com/office/drawing/2014/main" id="{90351236-D3B9-1A4A-BF57-C272FCFC3E72}"/>
              </a:ext>
            </a:extLst>
          </p:cNvPr>
          <p:cNvSpPr>
            <a:spLocks noGrp="1"/>
          </p:cNvSpPr>
          <p:nvPr>
            <p:ph type="dt" sz="half" idx="2"/>
          </p:nvPr>
        </p:nvSpPr>
        <p:spPr>
          <a:xfrm>
            <a:off x="-231841" y="6307710"/>
            <a:ext cx="2743200" cy="365125"/>
          </a:xfrm>
        </p:spPr>
        <p:txBody>
          <a:bodyPr/>
          <a:lstStyle/>
          <a:p>
            <a:fld id="{4A642B5B-B5A3-470A-BDD9-7027842189F6}" type="datetime1">
              <a:rPr lang="nl-NL" smtClean="0"/>
              <a:pPr/>
              <a:t>20-10-2025</a:t>
            </a:fld>
            <a:endParaRPr lang="nl-NL" dirty="0"/>
          </a:p>
        </p:txBody>
      </p:sp>
      <p:sp>
        <p:nvSpPr>
          <p:cNvPr id="6" name="Tijdelijke aanduiding voor voettekst 5">
            <a:extLst>
              <a:ext uri="{FF2B5EF4-FFF2-40B4-BE49-F238E27FC236}">
                <a16:creationId xmlns:a16="http://schemas.microsoft.com/office/drawing/2014/main" id="{C0D623E2-8BD5-03A8-1E0D-23B0B1ADFDD0}"/>
              </a:ext>
            </a:extLst>
          </p:cNvPr>
          <p:cNvSpPr>
            <a:spLocks noGrp="1"/>
          </p:cNvSpPr>
          <p:nvPr>
            <p:ph type="ftr" sz="quarter" idx="3"/>
          </p:nvPr>
        </p:nvSpPr>
        <p:spPr>
          <a:xfrm>
            <a:off x="6637433" y="6307710"/>
            <a:ext cx="4029024" cy="360000"/>
          </a:xfrm>
        </p:spPr>
        <p:txBody>
          <a:bodyPr/>
          <a:lstStyle/>
          <a:p>
            <a:r>
              <a:rPr lang="nl-NL" dirty="0"/>
              <a:t>21/10/2025</a:t>
            </a:r>
          </a:p>
        </p:txBody>
      </p:sp>
      <p:sp>
        <p:nvSpPr>
          <p:cNvPr id="7" name="Tijdelijke aanduiding voor dianummer 6">
            <a:extLst>
              <a:ext uri="{FF2B5EF4-FFF2-40B4-BE49-F238E27FC236}">
                <a16:creationId xmlns:a16="http://schemas.microsoft.com/office/drawing/2014/main" id="{C4EFF3DC-AB15-5F33-EE15-8A1FB255E365}"/>
              </a:ext>
            </a:extLst>
          </p:cNvPr>
          <p:cNvSpPr>
            <a:spLocks noGrp="1"/>
          </p:cNvSpPr>
          <p:nvPr>
            <p:ph type="sldNum" sz="quarter" idx="4"/>
          </p:nvPr>
        </p:nvSpPr>
        <p:spPr>
          <a:xfrm>
            <a:off x="11032276" y="6307710"/>
            <a:ext cx="540000" cy="360000"/>
          </a:xfrm>
        </p:spPr>
        <p:txBody>
          <a:bodyPr/>
          <a:lstStyle/>
          <a:p>
            <a:r>
              <a:rPr lang="nl-NL" dirty="0"/>
              <a:t>3</a:t>
            </a:r>
          </a:p>
        </p:txBody>
      </p:sp>
      <p:sp>
        <p:nvSpPr>
          <p:cNvPr id="10" name="Tijdelijke aanduiding voor inhoud 9">
            <a:extLst>
              <a:ext uri="{FF2B5EF4-FFF2-40B4-BE49-F238E27FC236}">
                <a16:creationId xmlns:a16="http://schemas.microsoft.com/office/drawing/2014/main" id="{CD20721E-9693-8E45-A994-7BBCCF145D60}"/>
              </a:ext>
            </a:extLst>
          </p:cNvPr>
          <p:cNvSpPr>
            <a:spLocks noGrp="1"/>
          </p:cNvSpPr>
          <p:nvPr>
            <p:ph sz="quarter" idx="12"/>
          </p:nvPr>
        </p:nvSpPr>
        <p:spPr/>
        <p:txBody>
          <a:bodyPr>
            <a:normAutofit/>
          </a:bodyPr>
          <a:lstStyle/>
          <a:p>
            <a:pPr marL="457200" lvl="1" indent="0">
              <a:buNone/>
            </a:pPr>
            <a:r>
              <a:rPr lang="nl-NL" dirty="0"/>
              <a:t>	</a:t>
            </a:r>
          </a:p>
        </p:txBody>
      </p:sp>
      <p:sp>
        <p:nvSpPr>
          <p:cNvPr id="9" name="Tijdelijke aanduiding voor inhoud 8">
            <a:extLst>
              <a:ext uri="{FF2B5EF4-FFF2-40B4-BE49-F238E27FC236}">
                <a16:creationId xmlns:a16="http://schemas.microsoft.com/office/drawing/2014/main" id="{6228322B-CAC2-6037-9B8B-EEE8505E56B2}"/>
              </a:ext>
            </a:extLst>
          </p:cNvPr>
          <p:cNvSpPr>
            <a:spLocks noGrp="1"/>
          </p:cNvSpPr>
          <p:nvPr>
            <p:ph sz="quarter" idx="11"/>
          </p:nvPr>
        </p:nvSpPr>
        <p:spPr>
          <a:xfrm>
            <a:off x="636189" y="1683834"/>
            <a:ext cx="10931925" cy="4442022"/>
          </a:xfrm>
          <a:solidFill>
            <a:srgbClr val="E8EBF2"/>
          </a:solidFill>
        </p:spPr>
        <p:txBody>
          <a:bodyPr>
            <a:normAutofit lnSpcReduction="10000"/>
          </a:bodyPr>
          <a:lstStyle/>
          <a:p>
            <a:r>
              <a:rPr lang="nl-NL" sz="2300" dirty="0"/>
              <a:t>13 hogescholen</a:t>
            </a:r>
          </a:p>
          <a:p>
            <a:pPr lvl="1"/>
            <a:r>
              <a:rPr lang="nl-NL" sz="2300" dirty="0"/>
              <a:t>5 </a:t>
            </a:r>
            <a:r>
              <a:rPr lang="nl-NL" sz="2300" dirty="0" err="1"/>
              <a:t>Universities</a:t>
            </a:r>
            <a:r>
              <a:rPr lang="nl-NL" sz="2300" dirty="0"/>
              <a:t> of </a:t>
            </a:r>
            <a:r>
              <a:rPr lang="nl-NL" sz="2300" dirty="0" err="1"/>
              <a:t>Applied</a:t>
            </a:r>
            <a:r>
              <a:rPr lang="nl-NL" sz="2300" dirty="0"/>
              <a:t> Sciences </a:t>
            </a:r>
            <a:r>
              <a:rPr lang="nl-NL" sz="2300" dirty="0">
                <a:solidFill>
                  <a:srgbClr val="00B050"/>
                </a:solidFill>
              </a:rPr>
              <a:t>&gt; </a:t>
            </a:r>
            <a:r>
              <a:rPr lang="nl-NL" sz="2300" dirty="0" err="1">
                <a:solidFill>
                  <a:srgbClr val="00B050"/>
                </a:solidFill>
              </a:rPr>
              <a:t>Artevelde</a:t>
            </a:r>
            <a:r>
              <a:rPr lang="nl-NL" sz="2300" dirty="0">
                <a:solidFill>
                  <a:srgbClr val="00B050"/>
                </a:solidFill>
              </a:rPr>
              <a:t> en </a:t>
            </a:r>
            <a:r>
              <a:rPr lang="nl-NL" sz="2300" dirty="0" err="1">
                <a:solidFill>
                  <a:srgbClr val="00B050"/>
                </a:solidFill>
              </a:rPr>
              <a:t>Odisee</a:t>
            </a:r>
            <a:endParaRPr lang="nl-NL" sz="2300" dirty="0">
              <a:solidFill>
                <a:srgbClr val="00B050"/>
              </a:solidFill>
            </a:endParaRPr>
          </a:p>
          <a:p>
            <a:pPr lvl="1"/>
            <a:r>
              <a:rPr lang="nl-NL" sz="2300" dirty="0"/>
              <a:t>6 </a:t>
            </a:r>
            <a:r>
              <a:rPr lang="nl-NL" sz="2300" dirty="0" err="1"/>
              <a:t>Universities</a:t>
            </a:r>
            <a:r>
              <a:rPr lang="nl-NL" sz="2300" dirty="0"/>
              <a:t> of </a:t>
            </a:r>
            <a:r>
              <a:rPr lang="nl-NL" sz="2300" dirty="0" err="1"/>
              <a:t>Applied</a:t>
            </a:r>
            <a:r>
              <a:rPr lang="nl-NL" sz="2300" dirty="0"/>
              <a:t> Sciences </a:t>
            </a:r>
            <a:r>
              <a:rPr lang="nl-NL" sz="2300" dirty="0" err="1"/>
              <a:t>and</a:t>
            </a:r>
            <a:r>
              <a:rPr lang="nl-NL" sz="2300" dirty="0"/>
              <a:t> Arts </a:t>
            </a:r>
            <a:r>
              <a:rPr lang="nl-NL" sz="2300" dirty="0">
                <a:solidFill>
                  <a:srgbClr val="00B050"/>
                </a:solidFill>
              </a:rPr>
              <a:t>&gt; AP, </a:t>
            </a:r>
            <a:r>
              <a:rPr lang="nl-NL" sz="2300" dirty="0" err="1">
                <a:solidFill>
                  <a:srgbClr val="00B050"/>
                </a:solidFill>
              </a:rPr>
              <a:t>KdG</a:t>
            </a:r>
            <a:r>
              <a:rPr lang="nl-NL" sz="2300" dirty="0">
                <a:solidFill>
                  <a:srgbClr val="00B050"/>
                </a:solidFill>
              </a:rPr>
              <a:t> en PXL</a:t>
            </a:r>
            <a:endParaRPr lang="nl-NL" sz="2300" dirty="0"/>
          </a:p>
          <a:p>
            <a:pPr lvl="1"/>
            <a:r>
              <a:rPr lang="nl-NL" sz="2300" dirty="0"/>
              <a:t>1 School of Arts en 1 </a:t>
            </a:r>
            <a:r>
              <a:rPr lang="nl-NL" sz="2300" dirty="0" err="1"/>
              <a:t>Maritime</a:t>
            </a:r>
            <a:r>
              <a:rPr lang="nl-NL" sz="2300" dirty="0"/>
              <a:t> Academy </a:t>
            </a:r>
          </a:p>
          <a:p>
            <a:pPr marL="0" indent="0">
              <a:buNone/>
            </a:pPr>
            <a:endParaRPr lang="nl-NL" sz="2300" dirty="0"/>
          </a:p>
          <a:p>
            <a:r>
              <a:rPr lang="nl-NL" sz="2300" dirty="0" err="1"/>
              <a:t>Onderzoeksfinanciering</a:t>
            </a:r>
            <a:endParaRPr lang="nl-NL" sz="2300" dirty="0"/>
          </a:p>
          <a:p>
            <a:pPr lvl="1"/>
            <a:r>
              <a:rPr lang="nl-NL" sz="2300" dirty="0"/>
              <a:t>Basisfinanciering op basis van onderwijssleutel</a:t>
            </a:r>
          </a:p>
          <a:p>
            <a:pPr lvl="1"/>
            <a:r>
              <a:rPr lang="nl-NL" sz="2000" dirty="0"/>
              <a:t>Regionale, nationale en internationale oproepen</a:t>
            </a:r>
          </a:p>
          <a:p>
            <a:pPr lvl="1"/>
            <a:r>
              <a:rPr lang="nl-NL" sz="2000" dirty="0"/>
              <a:t>Dienstverlening opdrachten (contracten en overheidsaanbestedingen)</a:t>
            </a:r>
          </a:p>
          <a:p>
            <a:pPr marL="457200" lvl="1" indent="0">
              <a:buNone/>
            </a:pPr>
            <a:endParaRPr lang="nl-NL" sz="2600" dirty="0"/>
          </a:p>
          <a:p>
            <a:r>
              <a:rPr lang="nl-NL" sz="2300" dirty="0"/>
              <a:t>Motivatiecultuur HS-en verschillend van universiteiten</a:t>
            </a:r>
          </a:p>
          <a:p>
            <a:pPr marL="457200" lvl="1" indent="0">
              <a:buNone/>
            </a:pPr>
            <a:endParaRPr lang="nl-NL" sz="2600" dirty="0"/>
          </a:p>
          <a:p>
            <a:pPr lvl="1"/>
            <a:endParaRPr lang="nl-NL" sz="2600" dirty="0"/>
          </a:p>
          <a:p>
            <a:pPr lvl="1"/>
            <a:endParaRPr lang="nl-NL" sz="2600" dirty="0"/>
          </a:p>
          <a:p>
            <a:endParaRPr lang="nl-NL" sz="2800" dirty="0"/>
          </a:p>
          <a:p>
            <a:pPr marL="0" indent="0">
              <a:buNone/>
            </a:pPr>
            <a:endParaRPr lang="nl-NL" sz="2200" dirty="0"/>
          </a:p>
        </p:txBody>
      </p:sp>
    </p:spTree>
    <p:extLst>
      <p:ext uri="{BB962C8B-B14F-4D97-AF65-F5344CB8AC3E}">
        <p14:creationId xmlns:p14="http://schemas.microsoft.com/office/powerpoint/2010/main" val="717893582"/>
      </p:ext>
    </p:extLst>
  </p:cSld>
  <p:clrMapOvr>
    <a:masterClrMapping/>
  </p:clrMapOvr>
  <p:transition spd="med">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F8CB7-35A6-442F-809A-CFC86C9DB206}"/>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5DD1338E-AB8E-0BC5-4289-8094F85414A3}"/>
              </a:ext>
            </a:extLst>
          </p:cNvPr>
          <p:cNvSpPr>
            <a:spLocks noGrp="1"/>
          </p:cNvSpPr>
          <p:nvPr>
            <p:ph type="title"/>
          </p:nvPr>
        </p:nvSpPr>
        <p:spPr/>
        <p:txBody>
          <a:bodyPr/>
          <a:lstStyle/>
          <a:p>
            <a:r>
              <a:rPr lang="nl-NL" dirty="0"/>
              <a:t>Datacuratie</a:t>
            </a:r>
          </a:p>
        </p:txBody>
      </p:sp>
      <p:sp>
        <p:nvSpPr>
          <p:cNvPr id="8" name="Tijdelijke aanduiding voor datum 7">
            <a:extLst>
              <a:ext uri="{FF2B5EF4-FFF2-40B4-BE49-F238E27FC236}">
                <a16:creationId xmlns:a16="http://schemas.microsoft.com/office/drawing/2014/main" id="{FE4AED05-05B5-C3A6-A64F-BAC94D7B542C}"/>
              </a:ext>
            </a:extLst>
          </p:cNvPr>
          <p:cNvSpPr>
            <a:spLocks noGrp="1"/>
          </p:cNvSpPr>
          <p:nvPr>
            <p:ph type="dt" sz="half" idx="2"/>
          </p:nvPr>
        </p:nvSpPr>
        <p:spPr>
          <a:xfrm>
            <a:off x="-231841" y="6307710"/>
            <a:ext cx="2743200" cy="365125"/>
          </a:xfrm>
        </p:spPr>
        <p:txBody>
          <a:bodyPr/>
          <a:lstStyle/>
          <a:p>
            <a:fld id="{4A642B5B-B5A3-470A-BDD9-7027842189F6}" type="datetime1">
              <a:rPr lang="nl-NL" smtClean="0"/>
              <a:pPr/>
              <a:t>19-10-2025</a:t>
            </a:fld>
            <a:endParaRPr lang="nl-NL" dirty="0"/>
          </a:p>
        </p:txBody>
      </p:sp>
      <p:sp>
        <p:nvSpPr>
          <p:cNvPr id="6" name="Tijdelijke aanduiding voor voettekst 5">
            <a:extLst>
              <a:ext uri="{FF2B5EF4-FFF2-40B4-BE49-F238E27FC236}">
                <a16:creationId xmlns:a16="http://schemas.microsoft.com/office/drawing/2014/main" id="{6768B6F1-42E9-528D-247F-82FCE7443CBF}"/>
              </a:ext>
            </a:extLst>
          </p:cNvPr>
          <p:cNvSpPr>
            <a:spLocks noGrp="1"/>
          </p:cNvSpPr>
          <p:nvPr>
            <p:ph type="ftr" sz="quarter" idx="3"/>
          </p:nvPr>
        </p:nvSpPr>
        <p:spPr>
          <a:xfrm>
            <a:off x="6637433" y="6307710"/>
            <a:ext cx="4029024" cy="360000"/>
          </a:xfrm>
        </p:spPr>
        <p:txBody>
          <a:bodyPr/>
          <a:lstStyle/>
          <a:p>
            <a:r>
              <a:rPr lang="nl-NL" dirty="0"/>
              <a:t>21/10/2025</a:t>
            </a:r>
          </a:p>
        </p:txBody>
      </p:sp>
      <p:sp>
        <p:nvSpPr>
          <p:cNvPr id="7" name="Tijdelijke aanduiding voor dianummer 6">
            <a:extLst>
              <a:ext uri="{FF2B5EF4-FFF2-40B4-BE49-F238E27FC236}">
                <a16:creationId xmlns:a16="http://schemas.microsoft.com/office/drawing/2014/main" id="{3BA77CFA-4913-3D7E-BDAC-D05B06E6F8E1}"/>
              </a:ext>
            </a:extLst>
          </p:cNvPr>
          <p:cNvSpPr>
            <a:spLocks noGrp="1"/>
          </p:cNvSpPr>
          <p:nvPr>
            <p:ph type="sldNum" sz="quarter" idx="4"/>
          </p:nvPr>
        </p:nvSpPr>
        <p:spPr>
          <a:xfrm>
            <a:off x="11032276" y="6307710"/>
            <a:ext cx="540000" cy="360000"/>
          </a:xfrm>
        </p:spPr>
        <p:txBody>
          <a:bodyPr/>
          <a:lstStyle/>
          <a:p>
            <a:r>
              <a:rPr lang="nl-NL" dirty="0"/>
              <a:t>4</a:t>
            </a:r>
          </a:p>
        </p:txBody>
      </p:sp>
      <p:sp>
        <p:nvSpPr>
          <p:cNvPr id="10" name="Tijdelijke aanduiding voor inhoud 9">
            <a:extLst>
              <a:ext uri="{FF2B5EF4-FFF2-40B4-BE49-F238E27FC236}">
                <a16:creationId xmlns:a16="http://schemas.microsoft.com/office/drawing/2014/main" id="{F7407C50-D1B8-FC87-DD0C-1DB550951124}"/>
              </a:ext>
            </a:extLst>
          </p:cNvPr>
          <p:cNvSpPr>
            <a:spLocks noGrp="1"/>
          </p:cNvSpPr>
          <p:nvPr>
            <p:ph sz="quarter" idx="12"/>
          </p:nvPr>
        </p:nvSpPr>
        <p:spPr/>
        <p:txBody>
          <a:bodyPr>
            <a:normAutofit/>
          </a:bodyPr>
          <a:lstStyle/>
          <a:p>
            <a:r>
              <a:rPr lang="nl-NL" sz="2200" dirty="0" err="1"/>
              <a:t>Zotero</a:t>
            </a:r>
            <a:endParaRPr lang="nl-NL" sz="2200" dirty="0"/>
          </a:p>
          <a:p>
            <a:pPr lvl="1"/>
            <a:r>
              <a:rPr lang="nl-NL" sz="2100" dirty="0"/>
              <a:t>Collectie per bron, label per HS</a:t>
            </a:r>
          </a:p>
          <a:p>
            <a:pPr lvl="1"/>
            <a:r>
              <a:rPr lang="nl-NL" sz="2100" dirty="0"/>
              <a:t>Metadata geharmoniseerd en aangevuld</a:t>
            </a:r>
          </a:p>
          <a:p>
            <a:pPr marL="457200" lvl="1" indent="0">
              <a:buNone/>
            </a:pPr>
            <a:endParaRPr lang="nl-NL" sz="500" dirty="0"/>
          </a:p>
          <a:p>
            <a:pPr marL="457200" lvl="1" indent="0">
              <a:buNone/>
            </a:pPr>
            <a:endParaRPr lang="nl-NL" sz="2400" dirty="0"/>
          </a:p>
          <a:p>
            <a:r>
              <a:rPr lang="nl-NL" sz="2200" dirty="0"/>
              <a:t>Uitdagingen</a:t>
            </a:r>
          </a:p>
          <a:p>
            <a:pPr lvl="1"/>
            <a:r>
              <a:rPr lang="nl-NL" sz="2100" dirty="0"/>
              <a:t>Metadata niet beschikbaar</a:t>
            </a:r>
          </a:p>
          <a:p>
            <a:pPr lvl="1"/>
            <a:r>
              <a:rPr lang="nl-NL" sz="2100" dirty="0"/>
              <a:t>Geen lange termijn archivering</a:t>
            </a:r>
          </a:p>
          <a:p>
            <a:pPr lvl="1"/>
            <a:endParaRPr lang="nl-NL" dirty="0"/>
          </a:p>
        </p:txBody>
      </p:sp>
      <p:sp>
        <p:nvSpPr>
          <p:cNvPr id="3" name="Content Placeholder 2">
            <a:extLst>
              <a:ext uri="{FF2B5EF4-FFF2-40B4-BE49-F238E27FC236}">
                <a16:creationId xmlns:a16="http://schemas.microsoft.com/office/drawing/2014/main" id="{1B227F3E-56D0-527B-86D0-6704CD79694B}"/>
              </a:ext>
            </a:extLst>
          </p:cNvPr>
          <p:cNvSpPr>
            <a:spLocks noGrp="1"/>
          </p:cNvSpPr>
          <p:nvPr>
            <p:ph sz="quarter" idx="11"/>
          </p:nvPr>
        </p:nvSpPr>
        <p:spPr/>
        <p:txBody>
          <a:bodyPr>
            <a:normAutofit lnSpcReduction="10000"/>
          </a:bodyPr>
          <a:lstStyle/>
          <a:p>
            <a:r>
              <a:rPr lang="nl-NL" sz="2200" dirty="0"/>
              <a:t>Definitie artikel</a:t>
            </a:r>
          </a:p>
          <a:p>
            <a:pPr lvl="1"/>
            <a:r>
              <a:rPr lang="nl-NL" sz="2100" dirty="0"/>
              <a:t>Auteur(s) en titel</a:t>
            </a:r>
          </a:p>
          <a:p>
            <a:pPr lvl="1"/>
            <a:r>
              <a:rPr lang="nl-NL" sz="2100" dirty="0"/>
              <a:t>Afzonderlijke bijdrage binnen een grotere geheel </a:t>
            </a:r>
          </a:p>
          <a:p>
            <a:pPr lvl="1"/>
            <a:r>
              <a:rPr lang="nl-NL" sz="2100" dirty="0"/>
              <a:t>Uitgever </a:t>
            </a:r>
            <a:r>
              <a:rPr lang="en-US" sz="2100" dirty="0"/>
              <a:t>≠ </a:t>
            </a:r>
            <a:r>
              <a:rPr lang="nl-NL" sz="2100" dirty="0"/>
              <a:t>auteur(s) zelf	</a:t>
            </a:r>
          </a:p>
          <a:p>
            <a:pPr marL="457200" lvl="1" indent="0">
              <a:buNone/>
            </a:pPr>
            <a:endParaRPr lang="nl-NL" sz="2200" dirty="0"/>
          </a:p>
          <a:p>
            <a:r>
              <a:rPr lang="nl-NL" sz="2200" dirty="0"/>
              <a:t>4 categorieën</a:t>
            </a:r>
          </a:p>
          <a:p>
            <a:pPr lvl="1"/>
            <a:r>
              <a:rPr lang="nl-NL" sz="2100" dirty="0"/>
              <a:t>Journal  </a:t>
            </a:r>
          </a:p>
          <a:p>
            <a:pPr lvl="1"/>
            <a:r>
              <a:rPr lang="nl-NL" sz="2100" dirty="0"/>
              <a:t>Magazine</a:t>
            </a:r>
          </a:p>
          <a:p>
            <a:pPr lvl="1"/>
            <a:r>
              <a:rPr lang="nl-NL" sz="2100" dirty="0" err="1"/>
              <a:t>Newspaper</a:t>
            </a:r>
            <a:r>
              <a:rPr lang="nl-NL" sz="2100" dirty="0"/>
              <a:t> </a:t>
            </a:r>
          </a:p>
          <a:p>
            <a:pPr lvl="1"/>
            <a:r>
              <a:rPr lang="nl-NL" sz="2100" dirty="0"/>
              <a:t>Blog</a:t>
            </a:r>
          </a:p>
        </p:txBody>
      </p:sp>
    </p:spTree>
    <p:extLst>
      <p:ext uri="{BB962C8B-B14F-4D97-AF65-F5344CB8AC3E}">
        <p14:creationId xmlns:p14="http://schemas.microsoft.com/office/powerpoint/2010/main" val="910443275"/>
      </p:ext>
    </p:extLst>
  </p:cSld>
  <p:clrMapOvr>
    <a:masterClrMapping/>
  </p:clrMapOvr>
  <p:transition spd="med">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026489-F315-AE88-8F76-7AF3379CCB18}"/>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F036502A-5B4C-C056-F2EE-51EEC4139E04}"/>
              </a:ext>
            </a:extLst>
          </p:cNvPr>
          <p:cNvSpPr>
            <a:spLocks noGrp="1"/>
          </p:cNvSpPr>
          <p:nvPr>
            <p:ph type="title"/>
          </p:nvPr>
        </p:nvSpPr>
        <p:spPr/>
        <p:txBody>
          <a:bodyPr/>
          <a:lstStyle/>
          <a:p>
            <a:r>
              <a:rPr lang="nl-NL" dirty="0"/>
              <a:t>Dataverzameling artikelen</a:t>
            </a:r>
          </a:p>
        </p:txBody>
      </p:sp>
      <p:sp>
        <p:nvSpPr>
          <p:cNvPr id="8" name="Tijdelijke aanduiding voor datum 7">
            <a:extLst>
              <a:ext uri="{FF2B5EF4-FFF2-40B4-BE49-F238E27FC236}">
                <a16:creationId xmlns:a16="http://schemas.microsoft.com/office/drawing/2014/main" id="{8E618A26-EC2B-AB61-EA4D-772907A19833}"/>
              </a:ext>
            </a:extLst>
          </p:cNvPr>
          <p:cNvSpPr>
            <a:spLocks noGrp="1"/>
          </p:cNvSpPr>
          <p:nvPr>
            <p:ph type="dt" sz="half" idx="2"/>
          </p:nvPr>
        </p:nvSpPr>
        <p:spPr>
          <a:xfrm>
            <a:off x="-231841" y="6307710"/>
            <a:ext cx="2743200" cy="365125"/>
          </a:xfrm>
        </p:spPr>
        <p:txBody>
          <a:bodyPr/>
          <a:lstStyle/>
          <a:p>
            <a:fld id="{4A642B5B-B5A3-470A-BDD9-7027842189F6}" type="datetime1">
              <a:rPr lang="nl-NL" smtClean="0"/>
              <a:pPr/>
              <a:t>19-10-2025</a:t>
            </a:fld>
            <a:endParaRPr lang="nl-NL" dirty="0"/>
          </a:p>
        </p:txBody>
      </p:sp>
      <p:sp>
        <p:nvSpPr>
          <p:cNvPr id="6" name="Tijdelijke aanduiding voor voettekst 5">
            <a:extLst>
              <a:ext uri="{FF2B5EF4-FFF2-40B4-BE49-F238E27FC236}">
                <a16:creationId xmlns:a16="http://schemas.microsoft.com/office/drawing/2014/main" id="{32BE538C-14BE-F5CE-7254-FEB040484CF5}"/>
              </a:ext>
            </a:extLst>
          </p:cNvPr>
          <p:cNvSpPr>
            <a:spLocks noGrp="1"/>
          </p:cNvSpPr>
          <p:nvPr>
            <p:ph type="ftr" sz="quarter" idx="3"/>
          </p:nvPr>
        </p:nvSpPr>
        <p:spPr>
          <a:xfrm>
            <a:off x="6637433" y="6307710"/>
            <a:ext cx="4029024" cy="360000"/>
          </a:xfrm>
        </p:spPr>
        <p:txBody>
          <a:bodyPr/>
          <a:lstStyle/>
          <a:p>
            <a:r>
              <a:rPr lang="nl-NL" dirty="0"/>
              <a:t>21/10/2025</a:t>
            </a:r>
          </a:p>
        </p:txBody>
      </p:sp>
      <p:sp>
        <p:nvSpPr>
          <p:cNvPr id="7" name="Tijdelijke aanduiding voor dianummer 6">
            <a:extLst>
              <a:ext uri="{FF2B5EF4-FFF2-40B4-BE49-F238E27FC236}">
                <a16:creationId xmlns:a16="http://schemas.microsoft.com/office/drawing/2014/main" id="{8A8A21E9-87AE-147C-34A9-61721A3C631C}"/>
              </a:ext>
            </a:extLst>
          </p:cNvPr>
          <p:cNvSpPr>
            <a:spLocks noGrp="1"/>
          </p:cNvSpPr>
          <p:nvPr>
            <p:ph type="sldNum" sz="quarter" idx="4"/>
          </p:nvPr>
        </p:nvSpPr>
        <p:spPr>
          <a:xfrm>
            <a:off x="11032276" y="6307710"/>
            <a:ext cx="540000" cy="360000"/>
          </a:xfrm>
        </p:spPr>
        <p:txBody>
          <a:bodyPr/>
          <a:lstStyle/>
          <a:p>
            <a:r>
              <a:rPr lang="nl-NL" dirty="0"/>
              <a:t>5</a:t>
            </a:r>
          </a:p>
        </p:txBody>
      </p:sp>
      <p:sp>
        <p:nvSpPr>
          <p:cNvPr id="10" name="Tijdelijke aanduiding voor inhoud 9">
            <a:extLst>
              <a:ext uri="{FF2B5EF4-FFF2-40B4-BE49-F238E27FC236}">
                <a16:creationId xmlns:a16="http://schemas.microsoft.com/office/drawing/2014/main" id="{24DA7089-8FC7-BA49-E2A7-E2363A5D1C55}"/>
              </a:ext>
            </a:extLst>
          </p:cNvPr>
          <p:cNvSpPr>
            <a:spLocks noGrp="1"/>
          </p:cNvSpPr>
          <p:nvPr>
            <p:ph sz="quarter" idx="12"/>
          </p:nvPr>
        </p:nvSpPr>
        <p:spPr/>
        <p:txBody>
          <a:bodyPr>
            <a:normAutofit/>
          </a:bodyPr>
          <a:lstStyle/>
          <a:p>
            <a:pPr marL="457200" lvl="1" indent="0">
              <a:buNone/>
            </a:pPr>
            <a:r>
              <a:rPr lang="nl-NL" dirty="0"/>
              <a:t>	</a:t>
            </a:r>
          </a:p>
        </p:txBody>
      </p:sp>
      <p:sp>
        <p:nvSpPr>
          <p:cNvPr id="9" name="Tijdelijke aanduiding voor inhoud 8">
            <a:extLst>
              <a:ext uri="{FF2B5EF4-FFF2-40B4-BE49-F238E27FC236}">
                <a16:creationId xmlns:a16="http://schemas.microsoft.com/office/drawing/2014/main" id="{16FCA06A-15A0-16C0-94A0-90D93718D4EC}"/>
              </a:ext>
            </a:extLst>
          </p:cNvPr>
          <p:cNvSpPr>
            <a:spLocks noGrp="1"/>
          </p:cNvSpPr>
          <p:nvPr>
            <p:ph sz="quarter" idx="11"/>
          </p:nvPr>
        </p:nvSpPr>
        <p:spPr>
          <a:xfrm>
            <a:off x="636189" y="1683834"/>
            <a:ext cx="10931925" cy="4442022"/>
          </a:xfrm>
          <a:solidFill>
            <a:srgbClr val="E8EBF2"/>
          </a:solidFill>
        </p:spPr>
        <p:txBody>
          <a:bodyPr>
            <a:normAutofit lnSpcReduction="10000"/>
          </a:bodyPr>
          <a:lstStyle/>
          <a:p>
            <a:r>
              <a:rPr lang="nl-NL" sz="2400" dirty="0"/>
              <a:t>Geregistreerd door de 5 hogescholen:</a:t>
            </a:r>
          </a:p>
          <a:p>
            <a:pPr lvl="1"/>
            <a:r>
              <a:rPr lang="nl-NL" sz="2300" dirty="0"/>
              <a:t>FRIS (</a:t>
            </a:r>
            <a:r>
              <a:rPr lang="nl-NL" sz="2300" dirty="0" err="1"/>
              <a:t>Odisee</a:t>
            </a:r>
            <a:r>
              <a:rPr lang="nl-NL" sz="2300" dirty="0"/>
              <a:t>)</a:t>
            </a:r>
          </a:p>
          <a:p>
            <a:pPr lvl="1"/>
            <a:r>
              <a:rPr lang="nl-NL" sz="2300" dirty="0"/>
              <a:t>Institutionele </a:t>
            </a:r>
            <a:r>
              <a:rPr lang="nl-NL" sz="2300" dirty="0" err="1"/>
              <a:t>repositories</a:t>
            </a:r>
            <a:r>
              <a:rPr lang="nl-NL" sz="2300" dirty="0"/>
              <a:t> (AP, </a:t>
            </a:r>
            <a:r>
              <a:rPr lang="nl-NL" sz="2300" dirty="0" err="1"/>
              <a:t>KdG</a:t>
            </a:r>
            <a:r>
              <a:rPr lang="nl-NL" sz="2300" dirty="0"/>
              <a:t> en </a:t>
            </a:r>
            <a:r>
              <a:rPr lang="nl-NL" sz="2300" dirty="0" err="1"/>
              <a:t>Artevelde</a:t>
            </a:r>
            <a:r>
              <a:rPr lang="nl-NL" sz="2300" dirty="0"/>
              <a:t>) </a:t>
            </a:r>
          </a:p>
          <a:p>
            <a:pPr lvl="1"/>
            <a:r>
              <a:rPr lang="nl-NL" sz="2300" dirty="0"/>
              <a:t>Jaarverslagen (</a:t>
            </a:r>
            <a:r>
              <a:rPr lang="nl-NL" sz="2300" dirty="0" err="1"/>
              <a:t>Artevelde</a:t>
            </a:r>
            <a:r>
              <a:rPr lang="nl-NL" sz="2300" dirty="0"/>
              <a:t> en PXL)</a:t>
            </a:r>
          </a:p>
          <a:p>
            <a:pPr marL="457200" lvl="1" indent="0">
              <a:buNone/>
            </a:pPr>
            <a:endParaRPr lang="nl-NL" sz="2400" dirty="0"/>
          </a:p>
          <a:p>
            <a:r>
              <a:rPr lang="nl-NL" sz="2400" dirty="0"/>
              <a:t>Triangulatie met andere bronnen</a:t>
            </a:r>
          </a:p>
          <a:p>
            <a:pPr lvl="1"/>
            <a:r>
              <a:rPr lang="nl-NL" sz="2300" dirty="0" err="1"/>
              <a:t>Scopus</a:t>
            </a:r>
            <a:r>
              <a:rPr lang="nl-NL" sz="2300" dirty="0"/>
              <a:t> </a:t>
            </a:r>
          </a:p>
          <a:p>
            <a:pPr lvl="1"/>
            <a:r>
              <a:rPr lang="nl-NL" sz="2300" dirty="0" err="1"/>
              <a:t>OpenAlex</a:t>
            </a:r>
            <a:endParaRPr lang="nl-NL" sz="2300" dirty="0"/>
          </a:p>
          <a:p>
            <a:pPr lvl="1"/>
            <a:r>
              <a:rPr lang="nl-NL" sz="2300" dirty="0"/>
              <a:t>Aantal professionele kanalen </a:t>
            </a:r>
          </a:p>
          <a:p>
            <a:endParaRPr lang="nl-NL" sz="2400" dirty="0"/>
          </a:p>
          <a:p>
            <a:pPr marL="0" indent="0">
              <a:buNone/>
            </a:pPr>
            <a:r>
              <a:rPr lang="nl-NL" sz="2400" dirty="0"/>
              <a:t>   =&gt; Periode: 2014-2024 </a:t>
            </a:r>
          </a:p>
        </p:txBody>
      </p:sp>
    </p:spTree>
    <p:extLst>
      <p:ext uri="{BB962C8B-B14F-4D97-AF65-F5344CB8AC3E}">
        <p14:creationId xmlns:p14="http://schemas.microsoft.com/office/powerpoint/2010/main" val="3746640134"/>
      </p:ext>
    </p:extLst>
  </p:cSld>
  <p:clrMapOvr>
    <a:masterClrMapping/>
  </p:clrMapOvr>
  <p:transition spd="med">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8B46D-08EB-200B-97B7-1047D7FB41DA}"/>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7E849CD1-D9D6-8FAA-C991-2409454D5E05}"/>
              </a:ext>
            </a:extLst>
          </p:cNvPr>
          <p:cNvSpPr>
            <a:spLocks noGrp="1"/>
          </p:cNvSpPr>
          <p:nvPr>
            <p:ph type="title"/>
          </p:nvPr>
        </p:nvSpPr>
        <p:spPr>
          <a:xfrm>
            <a:off x="563699" y="337427"/>
            <a:ext cx="7664050" cy="1086137"/>
          </a:xfrm>
        </p:spPr>
        <p:txBody>
          <a:bodyPr>
            <a:normAutofit/>
          </a:bodyPr>
          <a:lstStyle/>
          <a:p>
            <a:r>
              <a:rPr lang="nl-NL" sz="3600" dirty="0"/>
              <a:t>Triangulatie met andere bronnen</a:t>
            </a:r>
          </a:p>
        </p:txBody>
      </p:sp>
      <p:sp>
        <p:nvSpPr>
          <p:cNvPr id="8" name="Tijdelijke aanduiding voor datum 7">
            <a:extLst>
              <a:ext uri="{FF2B5EF4-FFF2-40B4-BE49-F238E27FC236}">
                <a16:creationId xmlns:a16="http://schemas.microsoft.com/office/drawing/2014/main" id="{541993CD-343B-83F2-B273-89E7E1336FB2}"/>
              </a:ext>
            </a:extLst>
          </p:cNvPr>
          <p:cNvSpPr>
            <a:spLocks noGrp="1"/>
          </p:cNvSpPr>
          <p:nvPr>
            <p:ph type="dt" sz="half" idx="2"/>
          </p:nvPr>
        </p:nvSpPr>
        <p:spPr>
          <a:xfrm>
            <a:off x="-231841" y="6307710"/>
            <a:ext cx="2743200" cy="365125"/>
          </a:xfrm>
        </p:spPr>
        <p:txBody>
          <a:bodyPr/>
          <a:lstStyle/>
          <a:p>
            <a:fld id="{4A642B5B-B5A3-470A-BDD9-7027842189F6}" type="datetime1">
              <a:rPr lang="nl-NL" smtClean="0"/>
              <a:pPr/>
              <a:t>19-10-2025</a:t>
            </a:fld>
            <a:endParaRPr lang="nl-NL" dirty="0"/>
          </a:p>
        </p:txBody>
      </p:sp>
      <p:sp>
        <p:nvSpPr>
          <p:cNvPr id="6" name="Tijdelijke aanduiding voor voettekst 5">
            <a:extLst>
              <a:ext uri="{FF2B5EF4-FFF2-40B4-BE49-F238E27FC236}">
                <a16:creationId xmlns:a16="http://schemas.microsoft.com/office/drawing/2014/main" id="{F3237F12-8E17-BE82-2DB7-7BD143919E17}"/>
              </a:ext>
            </a:extLst>
          </p:cNvPr>
          <p:cNvSpPr>
            <a:spLocks noGrp="1"/>
          </p:cNvSpPr>
          <p:nvPr>
            <p:ph type="ftr" sz="quarter" idx="3"/>
          </p:nvPr>
        </p:nvSpPr>
        <p:spPr>
          <a:xfrm>
            <a:off x="6637433" y="6307710"/>
            <a:ext cx="4029024" cy="360000"/>
          </a:xfrm>
        </p:spPr>
        <p:txBody>
          <a:bodyPr/>
          <a:lstStyle/>
          <a:p>
            <a:r>
              <a:rPr lang="nl-NL" dirty="0"/>
              <a:t>21/10/2025</a:t>
            </a:r>
          </a:p>
        </p:txBody>
      </p:sp>
      <p:sp>
        <p:nvSpPr>
          <p:cNvPr id="7" name="Tijdelijke aanduiding voor dianummer 6">
            <a:extLst>
              <a:ext uri="{FF2B5EF4-FFF2-40B4-BE49-F238E27FC236}">
                <a16:creationId xmlns:a16="http://schemas.microsoft.com/office/drawing/2014/main" id="{40439B1D-26F8-7086-C108-4BF1DF755C01}"/>
              </a:ext>
            </a:extLst>
          </p:cNvPr>
          <p:cNvSpPr>
            <a:spLocks noGrp="1"/>
          </p:cNvSpPr>
          <p:nvPr>
            <p:ph type="sldNum" sz="quarter" idx="4"/>
          </p:nvPr>
        </p:nvSpPr>
        <p:spPr>
          <a:xfrm>
            <a:off x="11032276" y="6307710"/>
            <a:ext cx="540000" cy="360000"/>
          </a:xfrm>
        </p:spPr>
        <p:txBody>
          <a:bodyPr/>
          <a:lstStyle/>
          <a:p>
            <a:r>
              <a:rPr lang="nl-NL" dirty="0"/>
              <a:t>6</a:t>
            </a:r>
          </a:p>
        </p:txBody>
      </p:sp>
      <p:sp>
        <p:nvSpPr>
          <p:cNvPr id="10" name="Tijdelijke aanduiding voor inhoud 9">
            <a:extLst>
              <a:ext uri="{FF2B5EF4-FFF2-40B4-BE49-F238E27FC236}">
                <a16:creationId xmlns:a16="http://schemas.microsoft.com/office/drawing/2014/main" id="{46B2B191-9C36-81F5-E21B-E38809660AF3}"/>
              </a:ext>
            </a:extLst>
          </p:cNvPr>
          <p:cNvSpPr>
            <a:spLocks noGrp="1"/>
          </p:cNvSpPr>
          <p:nvPr>
            <p:ph sz="quarter" idx="12"/>
          </p:nvPr>
        </p:nvSpPr>
        <p:spPr/>
        <p:txBody>
          <a:bodyPr>
            <a:normAutofit/>
          </a:bodyPr>
          <a:lstStyle/>
          <a:p>
            <a:pPr marL="457200" lvl="1" indent="0">
              <a:buNone/>
            </a:pPr>
            <a:r>
              <a:rPr lang="nl-NL" dirty="0"/>
              <a:t>	</a:t>
            </a:r>
          </a:p>
        </p:txBody>
      </p:sp>
      <p:sp>
        <p:nvSpPr>
          <p:cNvPr id="9" name="Tijdelijke aanduiding voor inhoud 8">
            <a:extLst>
              <a:ext uri="{FF2B5EF4-FFF2-40B4-BE49-F238E27FC236}">
                <a16:creationId xmlns:a16="http://schemas.microsoft.com/office/drawing/2014/main" id="{9BECB480-9F0D-5B50-F9D3-B68196B2CDC1}"/>
              </a:ext>
            </a:extLst>
          </p:cNvPr>
          <p:cNvSpPr>
            <a:spLocks noGrp="1"/>
          </p:cNvSpPr>
          <p:nvPr>
            <p:ph sz="quarter" idx="11"/>
          </p:nvPr>
        </p:nvSpPr>
        <p:spPr>
          <a:xfrm>
            <a:off x="563699" y="1427356"/>
            <a:ext cx="11224117" cy="4700396"/>
          </a:xfrm>
          <a:solidFill>
            <a:srgbClr val="E8EBF2"/>
          </a:solidFill>
        </p:spPr>
        <p:txBody>
          <a:bodyPr>
            <a:normAutofit/>
          </a:bodyPr>
          <a:lstStyle/>
          <a:p>
            <a:pPr marL="914400" lvl="2" indent="0">
              <a:buNone/>
            </a:pPr>
            <a:endParaRPr lang="nl-NL" dirty="0"/>
          </a:p>
          <a:p>
            <a:endParaRPr lang="nl-NL" dirty="0"/>
          </a:p>
          <a:p>
            <a:endParaRPr lang="nl-NL" dirty="0"/>
          </a:p>
          <a:p>
            <a:endParaRPr lang="nl-NL" dirty="0"/>
          </a:p>
          <a:p>
            <a:pPr marL="0" indent="0">
              <a:buNone/>
            </a:pPr>
            <a:endParaRPr lang="nl-NL" dirty="0"/>
          </a:p>
          <a:p>
            <a:r>
              <a:rPr lang="nl-NL" dirty="0" err="1"/>
              <a:t>Onderregistratie</a:t>
            </a:r>
            <a:r>
              <a:rPr lang="nl-NL" dirty="0"/>
              <a:t> door de HS-en</a:t>
            </a:r>
          </a:p>
          <a:p>
            <a:r>
              <a:rPr lang="nl-NL" dirty="0" err="1"/>
              <a:t>Onderregistratie</a:t>
            </a:r>
            <a:r>
              <a:rPr lang="nl-NL" dirty="0"/>
              <a:t> in databanken</a:t>
            </a:r>
          </a:p>
          <a:p>
            <a:pPr lvl="1"/>
            <a:r>
              <a:rPr lang="nl-NL" sz="2000" dirty="0" err="1"/>
              <a:t>Scopus</a:t>
            </a:r>
            <a:r>
              <a:rPr lang="nl-NL" sz="2000" dirty="0"/>
              <a:t>: 85%</a:t>
            </a:r>
          </a:p>
          <a:p>
            <a:pPr lvl="1"/>
            <a:r>
              <a:rPr lang="nl-NL" sz="2000" dirty="0" err="1"/>
              <a:t>OpenAlex</a:t>
            </a:r>
            <a:r>
              <a:rPr lang="nl-NL" sz="2000" dirty="0"/>
              <a:t>: 69%</a:t>
            </a:r>
          </a:p>
          <a:p>
            <a:r>
              <a:rPr lang="nl-NL" dirty="0"/>
              <a:t>Steekproef ‘HS-adres’ in </a:t>
            </a:r>
            <a:r>
              <a:rPr lang="nl-NL" dirty="0" err="1"/>
              <a:t>repository</a:t>
            </a:r>
            <a:r>
              <a:rPr lang="nl-NL" dirty="0"/>
              <a:t>: </a:t>
            </a:r>
          </a:p>
          <a:p>
            <a:pPr marL="0" indent="0">
              <a:buNone/>
            </a:pPr>
            <a:r>
              <a:rPr lang="nl-NL" dirty="0"/>
              <a:t>	affiliatie op artikel </a:t>
            </a:r>
            <a:r>
              <a:rPr lang="en-US" dirty="0"/>
              <a:t>≠ </a:t>
            </a:r>
            <a:r>
              <a:rPr lang="nl-NL" dirty="0"/>
              <a:t>artikel gevolg is van activiteiten aan HS </a:t>
            </a:r>
          </a:p>
        </p:txBody>
      </p:sp>
      <p:graphicFrame>
        <p:nvGraphicFramePr>
          <p:cNvPr id="3" name="Table 2">
            <a:extLst>
              <a:ext uri="{FF2B5EF4-FFF2-40B4-BE49-F238E27FC236}">
                <a16:creationId xmlns:a16="http://schemas.microsoft.com/office/drawing/2014/main" id="{D8457C21-8E8E-5820-4A4C-4D3310ECBAA7}"/>
              </a:ext>
            </a:extLst>
          </p:cNvPr>
          <p:cNvGraphicFramePr>
            <a:graphicFrameLocks noGrp="1"/>
          </p:cNvGraphicFramePr>
          <p:nvPr>
            <p:extLst>
              <p:ext uri="{D42A27DB-BD31-4B8C-83A1-F6EECF244321}">
                <p14:modId xmlns:p14="http://schemas.microsoft.com/office/powerpoint/2010/main" val="1773218797"/>
              </p:ext>
            </p:extLst>
          </p:nvPr>
        </p:nvGraphicFramePr>
        <p:xfrm>
          <a:off x="618565" y="1603522"/>
          <a:ext cx="10744200" cy="1645919"/>
        </p:xfrm>
        <a:graphic>
          <a:graphicData uri="http://schemas.openxmlformats.org/drawingml/2006/table">
            <a:tbl>
              <a:tblPr firstRow="1">
                <a:tableStyleId>{7DF18680-E054-41AD-8BC1-D1AEF772440D}</a:tableStyleId>
              </a:tblPr>
              <a:tblGrid>
                <a:gridCol w="2814748">
                  <a:extLst>
                    <a:ext uri="{9D8B030D-6E8A-4147-A177-3AD203B41FA5}">
                      <a16:colId xmlns:a16="http://schemas.microsoft.com/office/drawing/2014/main" val="185644828"/>
                    </a:ext>
                  </a:extLst>
                </a:gridCol>
                <a:gridCol w="2587925">
                  <a:extLst>
                    <a:ext uri="{9D8B030D-6E8A-4147-A177-3AD203B41FA5}">
                      <a16:colId xmlns:a16="http://schemas.microsoft.com/office/drawing/2014/main" val="3255408531"/>
                    </a:ext>
                  </a:extLst>
                </a:gridCol>
                <a:gridCol w="2894162">
                  <a:extLst>
                    <a:ext uri="{9D8B030D-6E8A-4147-A177-3AD203B41FA5}">
                      <a16:colId xmlns:a16="http://schemas.microsoft.com/office/drawing/2014/main" val="3538487021"/>
                    </a:ext>
                  </a:extLst>
                </a:gridCol>
                <a:gridCol w="2447365">
                  <a:extLst>
                    <a:ext uri="{9D8B030D-6E8A-4147-A177-3AD203B41FA5}">
                      <a16:colId xmlns:a16="http://schemas.microsoft.com/office/drawing/2014/main" val="1057822444"/>
                    </a:ext>
                  </a:extLst>
                </a:gridCol>
              </a:tblGrid>
              <a:tr h="614135">
                <a:tc>
                  <a:txBody>
                    <a:bodyPr/>
                    <a:lstStyle/>
                    <a:p>
                      <a:pPr algn="l" fontAlgn="b"/>
                      <a:r>
                        <a:rPr lang="nl-NL" sz="1800" u="none" strike="noStrike" dirty="0">
                          <a:effectLst/>
                        </a:rPr>
                        <a:t>Bron</a:t>
                      </a:r>
                      <a:endParaRPr lang="nl-NL" sz="1800" b="1" i="0" u="none" strike="noStrike" dirty="0">
                        <a:solidFill>
                          <a:srgbClr val="000000"/>
                        </a:solidFill>
                        <a:effectLst/>
                        <a:latin typeface="+mn-lt"/>
                      </a:endParaRPr>
                    </a:p>
                  </a:txBody>
                  <a:tcPr marL="9525" marR="9525" marT="9525" marB="0" anchor="ct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nl-NL" sz="1800" u="none" strike="noStrike" dirty="0">
                          <a:effectLst/>
                        </a:rPr>
                        <a:t>Wel geregistreerd</a:t>
                      </a:r>
                      <a:br>
                        <a:rPr lang="nl-NL" sz="1800" u="none" strike="noStrike" dirty="0">
                          <a:effectLst/>
                        </a:rPr>
                      </a:br>
                      <a:r>
                        <a:rPr lang="nl-NL" sz="1800" u="none" strike="noStrike" dirty="0">
                          <a:effectLst/>
                        </a:rPr>
                        <a:t>(met HS-adres)</a:t>
                      </a:r>
                      <a:endParaRPr lang="nl-NL" sz="1800" b="1" i="0" u="none" strike="noStrike" dirty="0">
                        <a:solidFill>
                          <a:srgbClr val="000000"/>
                        </a:solidFill>
                        <a:effectLst/>
                        <a:latin typeface="+mn-lt"/>
                      </a:endParaRPr>
                    </a:p>
                  </a:txBody>
                  <a:tcPr marL="9525" marR="9525" marT="9525" marB="0" anchor="ct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nl-NL" sz="1800" u="none" strike="noStrike" dirty="0">
                          <a:effectLst/>
                        </a:rPr>
                        <a:t>Niet geregistreerd  </a:t>
                      </a:r>
                      <a:br>
                        <a:rPr lang="nl-NL" sz="1800" u="none" strike="noStrike" dirty="0">
                          <a:effectLst/>
                        </a:rPr>
                      </a:br>
                      <a:r>
                        <a:rPr lang="nl-NL" sz="1800" u="none" strike="noStrike" dirty="0">
                          <a:effectLst/>
                        </a:rPr>
                        <a:t>(met HS-adres)</a:t>
                      </a:r>
                      <a:endParaRPr lang="nl-NL" sz="1800" b="1" i="0" u="none" strike="noStrike" dirty="0">
                        <a:solidFill>
                          <a:srgbClr val="000000"/>
                        </a:solidFill>
                        <a:effectLst/>
                        <a:latin typeface="+mn-lt"/>
                      </a:endParaRPr>
                    </a:p>
                  </a:txBody>
                  <a:tcPr marL="9525" marR="9525" marT="9525" marB="0" anchor="ct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nl-NL" sz="1800" u="none" strike="noStrike" dirty="0">
                          <a:effectLst/>
                        </a:rPr>
                        <a:t>Totaal met </a:t>
                      </a:r>
                      <a:br>
                        <a:rPr lang="nl-NL" sz="1800" u="none" strike="noStrike" dirty="0">
                          <a:effectLst/>
                        </a:rPr>
                      </a:br>
                      <a:r>
                        <a:rPr lang="nl-NL" sz="1800" u="none" strike="noStrike" dirty="0">
                          <a:effectLst/>
                        </a:rPr>
                        <a:t>HS-affiliatie (#)</a:t>
                      </a:r>
                      <a:endParaRPr lang="nl-NL" sz="1800" b="1"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1872400474"/>
                  </a:ext>
                </a:extLst>
              </a:tr>
              <a:tr h="379230">
                <a:tc>
                  <a:txBody>
                    <a:bodyPr/>
                    <a:lstStyle/>
                    <a:p>
                      <a:pPr algn="l" fontAlgn="b"/>
                      <a:r>
                        <a:rPr lang="nl-NL" sz="2000" u="none" strike="noStrike" dirty="0" err="1">
                          <a:effectLst/>
                        </a:rPr>
                        <a:t>Scopus</a:t>
                      </a:r>
                      <a:endParaRPr lang="nl-NL" sz="2000" b="0" i="0" u="none" strike="noStrike" dirty="0">
                        <a:solidFill>
                          <a:srgbClr val="000000"/>
                        </a:solidFill>
                        <a:effectLst/>
                        <a:latin typeface="+mn-lt"/>
                      </a:endParaRPr>
                    </a:p>
                  </a:txBody>
                  <a:tcPr marL="9525" marR="9525" marT="9525" marB="0" anchor="b"/>
                </a:tc>
                <a:tc>
                  <a:txBody>
                    <a:bodyPr/>
                    <a:lstStyle/>
                    <a:p>
                      <a:pPr algn="r" fontAlgn="b"/>
                      <a:r>
                        <a:rPr lang="nl-NL" sz="2000" b="0" u="none" strike="noStrike" dirty="0">
                          <a:solidFill>
                            <a:srgbClr val="000000"/>
                          </a:solidFill>
                          <a:effectLst/>
                        </a:rPr>
                        <a:t>46%</a:t>
                      </a:r>
                      <a:endParaRPr lang="nl-NL" sz="2000" b="0" i="0" u="none" strike="noStrike" dirty="0">
                        <a:solidFill>
                          <a:srgbClr val="000000"/>
                        </a:solidFill>
                        <a:effectLst/>
                        <a:latin typeface="+mn-lt"/>
                      </a:endParaRPr>
                    </a:p>
                  </a:txBody>
                  <a:tcPr marL="9525" marR="9525" marT="9525" marB="0" anchor="b"/>
                </a:tc>
                <a:tc>
                  <a:txBody>
                    <a:bodyPr/>
                    <a:lstStyle/>
                    <a:p>
                      <a:pPr algn="r" fontAlgn="b"/>
                      <a:r>
                        <a:rPr lang="nl-NL" sz="2000" b="0" u="none" strike="noStrike" dirty="0">
                          <a:solidFill>
                            <a:srgbClr val="000000"/>
                          </a:solidFill>
                          <a:effectLst/>
                        </a:rPr>
                        <a:t>54%</a:t>
                      </a:r>
                      <a:endParaRPr lang="nl-NL" sz="2000" b="0" i="0" u="none" strike="noStrike" dirty="0">
                        <a:solidFill>
                          <a:srgbClr val="000000"/>
                        </a:solidFill>
                        <a:effectLst/>
                        <a:latin typeface="+mn-lt"/>
                      </a:endParaRPr>
                    </a:p>
                  </a:txBody>
                  <a:tcPr marL="9525" marR="9525" marT="9525" marB="0" anchor="b"/>
                </a:tc>
                <a:tc>
                  <a:txBody>
                    <a:bodyPr/>
                    <a:lstStyle/>
                    <a:p>
                      <a:pPr algn="r" fontAlgn="b"/>
                      <a:r>
                        <a:rPr lang="nl-NL" sz="2000" b="0" u="none" strike="noStrike" dirty="0">
                          <a:solidFill>
                            <a:srgbClr val="000000"/>
                          </a:solidFill>
                          <a:effectLst/>
                        </a:rPr>
                        <a:t>359</a:t>
                      </a:r>
                      <a:endParaRPr lang="nl-NL" sz="20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3289178509"/>
                  </a:ext>
                </a:extLst>
              </a:tr>
              <a:tr h="326277">
                <a:tc>
                  <a:txBody>
                    <a:bodyPr/>
                    <a:lstStyle/>
                    <a:p>
                      <a:pPr algn="l" fontAlgn="b"/>
                      <a:r>
                        <a:rPr lang="nl-NL" sz="2000" u="none" strike="noStrike" dirty="0">
                          <a:effectLst/>
                        </a:rPr>
                        <a:t>Open Alex</a:t>
                      </a:r>
                      <a:endParaRPr lang="nl-NL" sz="2000" b="0" i="0" u="none" strike="noStrike" dirty="0">
                        <a:solidFill>
                          <a:srgbClr val="000000"/>
                        </a:solidFill>
                        <a:effectLst/>
                        <a:latin typeface="+mn-lt"/>
                      </a:endParaRPr>
                    </a:p>
                  </a:txBody>
                  <a:tcPr marL="9525" marR="9525" marT="9525" marB="0" anchor="b"/>
                </a:tc>
                <a:tc>
                  <a:txBody>
                    <a:bodyPr/>
                    <a:lstStyle/>
                    <a:p>
                      <a:pPr algn="r" fontAlgn="b"/>
                      <a:r>
                        <a:rPr lang="nl-NL" sz="2000" b="0" u="none" strike="noStrike" dirty="0">
                          <a:solidFill>
                            <a:srgbClr val="000000"/>
                          </a:solidFill>
                          <a:effectLst/>
                        </a:rPr>
                        <a:t>41%</a:t>
                      </a:r>
                      <a:endParaRPr lang="nl-NL" sz="2000" b="0" i="0" u="none" strike="noStrike" dirty="0">
                        <a:solidFill>
                          <a:srgbClr val="000000"/>
                        </a:solidFill>
                        <a:effectLst/>
                        <a:latin typeface="+mn-lt"/>
                      </a:endParaRPr>
                    </a:p>
                  </a:txBody>
                  <a:tcPr marL="9525" marR="9525" marT="9525" marB="0" anchor="b"/>
                </a:tc>
                <a:tc>
                  <a:txBody>
                    <a:bodyPr/>
                    <a:lstStyle/>
                    <a:p>
                      <a:pPr algn="r" fontAlgn="b"/>
                      <a:r>
                        <a:rPr lang="nl-NL" sz="2000" b="0" u="none" strike="noStrike" dirty="0">
                          <a:solidFill>
                            <a:srgbClr val="000000"/>
                          </a:solidFill>
                          <a:effectLst/>
                        </a:rPr>
                        <a:t>59%</a:t>
                      </a:r>
                      <a:endParaRPr lang="nl-NL" sz="2000" b="0" i="0" u="none" strike="noStrike" dirty="0">
                        <a:solidFill>
                          <a:srgbClr val="000000"/>
                        </a:solidFill>
                        <a:effectLst/>
                        <a:latin typeface="+mn-lt"/>
                      </a:endParaRPr>
                    </a:p>
                  </a:txBody>
                  <a:tcPr marL="9525" marR="9525" marT="9525" marB="0" anchor="b"/>
                </a:tc>
                <a:tc>
                  <a:txBody>
                    <a:bodyPr/>
                    <a:lstStyle/>
                    <a:p>
                      <a:pPr algn="r" fontAlgn="b"/>
                      <a:r>
                        <a:rPr lang="nl-NL" sz="2000" b="0" u="none" strike="noStrike" dirty="0">
                          <a:solidFill>
                            <a:srgbClr val="000000"/>
                          </a:solidFill>
                          <a:effectLst/>
                        </a:rPr>
                        <a:t>801</a:t>
                      </a:r>
                      <a:endParaRPr lang="nl-NL" sz="20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2187675584"/>
                  </a:ext>
                </a:extLst>
              </a:tr>
              <a:tr h="326277">
                <a:tc>
                  <a:txBody>
                    <a:bodyPr/>
                    <a:lstStyle/>
                    <a:p>
                      <a:pPr algn="l" fontAlgn="b"/>
                      <a:r>
                        <a:rPr lang="nl-NL" sz="2000" u="none" strike="noStrike" dirty="0">
                          <a:effectLst/>
                        </a:rPr>
                        <a:t>Professionele kanalen</a:t>
                      </a:r>
                      <a:endParaRPr lang="nl-NL" sz="2000" b="0" i="0" u="none" strike="noStrike" dirty="0">
                        <a:solidFill>
                          <a:srgbClr val="000000"/>
                        </a:solidFill>
                        <a:effectLst/>
                        <a:latin typeface="+mn-lt"/>
                      </a:endParaRPr>
                    </a:p>
                  </a:txBody>
                  <a:tcPr marL="9525" marR="9525" marT="9525" marB="0" anchor="b"/>
                </a:tc>
                <a:tc>
                  <a:txBody>
                    <a:bodyPr/>
                    <a:lstStyle/>
                    <a:p>
                      <a:pPr algn="r" fontAlgn="b"/>
                      <a:r>
                        <a:rPr lang="nl-NL" sz="2000" b="0" u="none" strike="noStrike" dirty="0">
                          <a:solidFill>
                            <a:srgbClr val="000000"/>
                          </a:solidFill>
                          <a:effectLst/>
                        </a:rPr>
                        <a:t>57%</a:t>
                      </a:r>
                      <a:endParaRPr lang="nl-NL" sz="2000" b="0" i="0" u="none" strike="noStrike" dirty="0">
                        <a:solidFill>
                          <a:srgbClr val="000000"/>
                        </a:solidFill>
                        <a:effectLst/>
                        <a:latin typeface="+mn-lt"/>
                      </a:endParaRPr>
                    </a:p>
                  </a:txBody>
                  <a:tcPr marL="9525" marR="9525" marT="9525" marB="0" anchor="b"/>
                </a:tc>
                <a:tc>
                  <a:txBody>
                    <a:bodyPr/>
                    <a:lstStyle/>
                    <a:p>
                      <a:pPr algn="r" fontAlgn="b"/>
                      <a:r>
                        <a:rPr lang="nl-NL" sz="2000" b="0" u="none" strike="noStrike" dirty="0">
                          <a:solidFill>
                            <a:srgbClr val="000000"/>
                          </a:solidFill>
                          <a:effectLst/>
                        </a:rPr>
                        <a:t>43%</a:t>
                      </a:r>
                      <a:endParaRPr lang="nl-NL" sz="2000" b="0" i="0" u="none" strike="noStrike" dirty="0">
                        <a:solidFill>
                          <a:srgbClr val="000000"/>
                        </a:solidFill>
                        <a:effectLst/>
                        <a:latin typeface="+mn-lt"/>
                      </a:endParaRPr>
                    </a:p>
                  </a:txBody>
                  <a:tcPr marL="9525" marR="9525" marT="9525" marB="0" anchor="b"/>
                </a:tc>
                <a:tc>
                  <a:txBody>
                    <a:bodyPr/>
                    <a:lstStyle/>
                    <a:p>
                      <a:pPr algn="r" fontAlgn="b"/>
                      <a:r>
                        <a:rPr lang="nl-NL" sz="2000" b="0" u="none" strike="noStrike" dirty="0">
                          <a:solidFill>
                            <a:srgbClr val="000000"/>
                          </a:solidFill>
                          <a:effectLst/>
                        </a:rPr>
                        <a:t>272</a:t>
                      </a:r>
                      <a:endParaRPr lang="nl-NL" sz="20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3261675060"/>
                  </a:ext>
                </a:extLst>
              </a:tr>
            </a:tbl>
          </a:graphicData>
        </a:graphic>
      </p:graphicFrame>
    </p:spTree>
    <p:extLst>
      <p:ext uri="{BB962C8B-B14F-4D97-AF65-F5344CB8AC3E}">
        <p14:creationId xmlns:p14="http://schemas.microsoft.com/office/powerpoint/2010/main" val="2695670220"/>
      </p:ext>
    </p:extLst>
  </p:cSld>
  <p:clrMapOvr>
    <a:masterClrMapping/>
  </p:clrMapOvr>
  <p:transition spd="med">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1B07F-8C4C-0FBA-641E-8F50CE7D39F6}"/>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A3A9406C-30D6-3521-E978-E81B9A88425A}"/>
              </a:ext>
            </a:extLst>
          </p:cNvPr>
          <p:cNvSpPr>
            <a:spLocks noGrp="1"/>
          </p:cNvSpPr>
          <p:nvPr>
            <p:ph type="title"/>
          </p:nvPr>
        </p:nvSpPr>
        <p:spPr>
          <a:xfrm>
            <a:off x="636189" y="344050"/>
            <a:ext cx="7579024" cy="1325563"/>
          </a:xfrm>
        </p:spPr>
        <p:txBody>
          <a:bodyPr>
            <a:normAutofit/>
          </a:bodyPr>
          <a:lstStyle/>
          <a:p>
            <a:r>
              <a:rPr lang="nl-NL" sz="3600" dirty="0"/>
              <a:t>Registraties per type</a:t>
            </a:r>
          </a:p>
        </p:txBody>
      </p:sp>
      <p:sp>
        <p:nvSpPr>
          <p:cNvPr id="8" name="Tijdelijke aanduiding voor datum 7">
            <a:extLst>
              <a:ext uri="{FF2B5EF4-FFF2-40B4-BE49-F238E27FC236}">
                <a16:creationId xmlns:a16="http://schemas.microsoft.com/office/drawing/2014/main" id="{375ECF76-6C50-A07F-2D00-831CAA551541}"/>
              </a:ext>
            </a:extLst>
          </p:cNvPr>
          <p:cNvSpPr>
            <a:spLocks noGrp="1"/>
          </p:cNvSpPr>
          <p:nvPr>
            <p:ph type="dt" sz="half" idx="2"/>
          </p:nvPr>
        </p:nvSpPr>
        <p:spPr>
          <a:xfrm>
            <a:off x="-231841" y="6307710"/>
            <a:ext cx="2743200" cy="365125"/>
          </a:xfrm>
        </p:spPr>
        <p:txBody>
          <a:bodyPr/>
          <a:lstStyle/>
          <a:p>
            <a:fld id="{4A642B5B-B5A3-470A-BDD9-7027842189F6}" type="datetime1">
              <a:rPr lang="nl-NL" smtClean="0"/>
              <a:pPr/>
              <a:t>19-10-2025</a:t>
            </a:fld>
            <a:endParaRPr lang="nl-NL" dirty="0"/>
          </a:p>
        </p:txBody>
      </p:sp>
      <p:sp>
        <p:nvSpPr>
          <p:cNvPr id="6" name="Tijdelijke aanduiding voor voettekst 5">
            <a:extLst>
              <a:ext uri="{FF2B5EF4-FFF2-40B4-BE49-F238E27FC236}">
                <a16:creationId xmlns:a16="http://schemas.microsoft.com/office/drawing/2014/main" id="{C1DD2B37-486F-53B8-5C32-D4A87C1A5EF3}"/>
              </a:ext>
            </a:extLst>
          </p:cNvPr>
          <p:cNvSpPr>
            <a:spLocks noGrp="1"/>
          </p:cNvSpPr>
          <p:nvPr>
            <p:ph type="ftr" sz="quarter" idx="3"/>
          </p:nvPr>
        </p:nvSpPr>
        <p:spPr>
          <a:xfrm>
            <a:off x="6637433" y="6307710"/>
            <a:ext cx="4029024" cy="360000"/>
          </a:xfrm>
        </p:spPr>
        <p:txBody>
          <a:bodyPr/>
          <a:lstStyle/>
          <a:p>
            <a:r>
              <a:rPr lang="nl-NL" dirty="0"/>
              <a:t>21/10/2025</a:t>
            </a:r>
          </a:p>
        </p:txBody>
      </p:sp>
      <p:sp>
        <p:nvSpPr>
          <p:cNvPr id="7" name="Tijdelijke aanduiding voor dianummer 6">
            <a:extLst>
              <a:ext uri="{FF2B5EF4-FFF2-40B4-BE49-F238E27FC236}">
                <a16:creationId xmlns:a16="http://schemas.microsoft.com/office/drawing/2014/main" id="{96227828-6A5B-497E-0640-34F69234385D}"/>
              </a:ext>
            </a:extLst>
          </p:cNvPr>
          <p:cNvSpPr>
            <a:spLocks noGrp="1"/>
          </p:cNvSpPr>
          <p:nvPr>
            <p:ph type="sldNum" sz="quarter" idx="4"/>
          </p:nvPr>
        </p:nvSpPr>
        <p:spPr>
          <a:xfrm>
            <a:off x="11032276" y="6307710"/>
            <a:ext cx="540000" cy="360000"/>
          </a:xfrm>
        </p:spPr>
        <p:txBody>
          <a:bodyPr/>
          <a:lstStyle/>
          <a:p>
            <a:r>
              <a:rPr lang="nl-NL" dirty="0"/>
              <a:t>7</a:t>
            </a:r>
          </a:p>
        </p:txBody>
      </p:sp>
      <p:sp>
        <p:nvSpPr>
          <p:cNvPr id="10" name="Tijdelijke aanduiding voor inhoud 9">
            <a:extLst>
              <a:ext uri="{FF2B5EF4-FFF2-40B4-BE49-F238E27FC236}">
                <a16:creationId xmlns:a16="http://schemas.microsoft.com/office/drawing/2014/main" id="{073EF1C4-434B-2BFE-B2DE-8D073F859191}"/>
              </a:ext>
            </a:extLst>
          </p:cNvPr>
          <p:cNvSpPr>
            <a:spLocks noGrp="1"/>
          </p:cNvSpPr>
          <p:nvPr>
            <p:ph sz="quarter" idx="12"/>
          </p:nvPr>
        </p:nvSpPr>
        <p:spPr/>
        <p:txBody>
          <a:bodyPr>
            <a:normAutofit/>
          </a:bodyPr>
          <a:lstStyle/>
          <a:p>
            <a:pPr marL="457200" lvl="1" indent="0">
              <a:buNone/>
            </a:pPr>
            <a:r>
              <a:rPr lang="nl-NL" dirty="0"/>
              <a:t>	</a:t>
            </a:r>
          </a:p>
        </p:txBody>
      </p:sp>
      <p:sp>
        <p:nvSpPr>
          <p:cNvPr id="9" name="Tijdelijke aanduiding voor inhoud 8">
            <a:extLst>
              <a:ext uri="{FF2B5EF4-FFF2-40B4-BE49-F238E27FC236}">
                <a16:creationId xmlns:a16="http://schemas.microsoft.com/office/drawing/2014/main" id="{1AE309BD-76EE-E864-E83A-7D263BA594BB}"/>
              </a:ext>
            </a:extLst>
          </p:cNvPr>
          <p:cNvSpPr>
            <a:spLocks noGrp="1"/>
          </p:cNvSpPr>
          <p:nvPr>
            <p:ph sz="quarter" idx="11"/>
          </p:nvPr>
        </p:nvSpPr>
        <p:spPr>
          <a:xfrm>
            <a:off x="636189" y="1694329"/>
            <a:ext cx="11224117" cy="4431527"/>
          </a:xfrm>
          <a:solidFill>
            <a:srgbClr val="E8EBF2"/>
          </a:solidFill>
        </p:spPr>
        <p:txBody>
          <a:bodyPr>
            <a:normAutofit/>
          </a:bodyPr>
          <a:lstStyle/>
          <a:p>
            <a:pPr marL="914400" lvl="2" indent="0">
              <a:buNone/>
            </a:pPr>
            <a:endParaRPr lang="nl-NL" dirty="0"/>
          </a:p>
          <a:p>
            <a:endParaRPr lang="nl-NL" dirty="0"/>
          </a:p>
        </p:txBody>
      </p:sp>
      <p:graphicFrame>
        <p:nvGraphicFramePr>
          <p:cNvPr id="2" name="Table 1">
            <a:extLst>
              <a:ext uri="{FF2B5EF4-FFF2-40B4-BE49-F238E27FC236}">
                <a16:creationId xmlns:a16="http://schemas.microsoft.com/office/drawing/2014/main" id="{0AF62AC3-7A58-1583-2914-D4B09E1869E0}"/>
              </a:ext>
            </a:extLst>
          </p:cNvPr>
          <p:cNvGraphicFramePr>
            <a:graphicFrameLocks noGrp="1"/>
          </p:cNvGraphicFramePr>
          <p:nvPr>
            <p:extLst>
              <p:ext uri="{D42A27DB-BD31-4B8C-83A1-F6EECF244321}">
                <p14:modId xmlns:p14="http://schemas.microsoft.com/office/powerpoint/2010/main" val="909730390"/>
              </p:ext>
            </p:extLst>
          </p:nvPr>
        </p:nvGraphicFramePr>
        <p:xfrm>
          <a:off x="796469" y="2302802"/>
          <a:ext cx="3700266" cy="1879266"/>
        </p:xfrm>
        <a:graphic>
          <a:graphicData uri="http://schemas.openxmlformats.org/drawingml/2006/table">
            <a:tbl>
              <a:tblPr firstRow="1" lastRow="1">
                <a:tableStyleId>{5C22544A-7EE6-4342-B048-85BDC9FD1C3A}</a:tableStyleId>
              </a:tblPr>
              <a:tblGrid>
                <a:gridCol w="1424002">
                  <a:extLst>
                    <a:ext uri="{9D8B030D-6E8A-4147-A177-3AD203B41FA5}">
                      <a16:colId xmlns:a16="http://schemas.microsoft.com/office/drawing/2014/main" val="185644828"/>
                    </a:ext>
                  </a:extLst>
                </a:gridCol>
                <a:gridCol w="1276709">
                  <a:extLst>
                    <a:ext uri="{9D8B030D-6E8A-4147-A177-3AD203B41FA5}">
                      <a16:colId xmlns:a16="http://schemas.microsoft.com/office/drawing/2014/main" val="2597908306"/>
                    </a:ext>
                  </a:extLst>
                </a:gridCol>
                <a:gridCol w="999555">
                  <a:extLst>
                    <a:ext uri="{9D8B030D-6E8A-4147-A177-3AD203B41FA5}">
                      <a16:colId xmlns:a16="http://schemas.microsoft.com/office/drawing/2014/main" val="2216153232"/>
                    </a:ext>
                  </a:extLst>
                </a:gridCol>
              </a:tblGrid>
              <a:tr h="313211">
                <a:tc>
                  <a:txBody>
                    <a:bodyPr/>
                    <a:lstStyle/>
                    <a:p>
                      <a:pPr algn="l" fontAlgn="b"/>
                      <a:r>
                        <a:rPr lang="nl-NL" sz="1800" u="none" strike="noStrike" dirty="0">
                          <a:effectLst/>
                        </a:rPr>
                        <a:t>Artikeltypes</a:t>
                      </a:r>
                      <a:endParaRPr lang="nl-NL" sz="18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r" fontAlgn="b"/>
                      <a:r>
                        <a:rPr lang="nl-NL" sz="1800" u="none" strike="noStrike" dirty="0">
                          <a:effectLst/>
                        </a:rPr>
                        <a:t>Aantal</a:t>
                      </a:r>
                      <a:endParaRPr lang="nl-NL" sz="18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r" fontAlgn="b"/>
                      <a:r>
                        <a:rPr lang="nl-NL" sz="1800" b="1" i="0" u="none" strike="noStrike" dirty="0">
                          <a:solidFill>
                            <a:schemeClr val="bg1"/>
                          </a:solidFill>
                          <a:effectLst/>
                          <a:latin typeface="+mn-lt"/>
                        </a:rPr>
                        <a:t>%</a:t>
                      </a:r>
                    </a:p>
                  </a:txBody>
                  <a:tcPr marL="9525" marR="9525" marT="9525" marB="0" anchor="b"/>
                </a:tc>
                <a:extLst>
                  <a:ext uri="{0D108BD9-81ED-4DB2-BD59-A6C34878D82A}">
                    <a16:rowId xmlns:a16="http://schemas.microsoft.com/office/drawing/2014/main" val="1872400474"/>
                  </a:ext>
                </a:extLst>
              </a:tr>
              <a:tr h="313211">
                <a:tc>
                  <a:txBody>
                    <a:bodyPr/>
                    <a:lstStyle/>
                    <a:p>
                      <a:pPr algn="l" fontAlgn="b"/>
                      <a:r>
                        <a:rPr lang="nl-NL" sz="1800" u="none" strike="noStrike" dirty="0">
                          <a:effectLst/>
                        </a:rPr>
                        <a:t>Journal</a:t>
                      </a:r>
                      <a:endParaRPr lang="nl-NL" sz="18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r" fontAlgn="b"/>
                      <a:r>
                        <a:rPr lang="nl-NL" sz="1800" u="none" strike="noStrike" dirty="0">
                          <a:effectLst/>
                        </a:rPr>
                        <a:t>1032</a:t>
                      </a:r>
                      <a:endParaRPr lang="nl-NL" sz="18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r" fontAlgn="b"/>
                      <a:r>
                        <a:rPr lang="nl-NL" sz="1800" b="0" i="0" u="none" strike="noStrike" dirty="0">
                          <a:solidFill>
                            <a:srgbClr val="000000"/>
                          </a:solidFill>
                          <a:effectLst/>
                          <a:latin typeface="+mn-lt"/>
                        </a:rPr>
                        <a:t>42%</a:t>
                      </a:r>
                    </a:p>
                  </a:txBody>
                  <a:tcPr marL="9525" marR="9525" marT="9525" marB="0" anchor="b"/>
                </a:tc>
                <a:extLst>
                  <a:ext uri="{0D108BD9-81ED-4DB2-BD59-A6C34878D82A}">
                    <a16:rowId xmlns:a16="http://schemas.microsoft.com/office/drawing/2014/main" val="3289178509"/>
                  </a:ext>
                </a:extLst>
              </a:tr>
              <a:tr h="313211">
                <a:tc>
                  <a:txBody>
                    <a:bodyPr/>
                    <a:lstStyle/>
                    <a:p>
                      <a:pPr algn="l" fontAlgn="b"/>
                      <a:r>
                        <a:rPr lang="nl-NL" sz="1800" u="none" strike="noStrike" dirty="0">
                          <a:effectLst/>
                        </a:rPr>
                        <a:t>Magazine</a:t>
                      </a:r>
                      <a:endParaRPr lang="nl-NL" sz="18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r" fontAlgn="b"/>
                      <a:r>
                        <a:rPr lang="nl-NL" sz="1800" u="none" strike="noStrike" dirty="0">
                          <a:effectLst/>
                        </a:rPr>
                        <a:t>894</a:t>
                      </a:r>
                      <a:endParaRPr lang="nl-NL" sz="18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r" fontAlgn="b"/>
                      <a:r>
                        <a:rPr lang="nl-NL" sz="1800" b="0" i="0" u="none" strike="noStrike" dirty="0">
                          <a:solidFill>
                            <a:srgbClr val="000000"/>
                          </a:solidFill>
                          <a:effectLst/>
                          <a:latin typeface="+mn-lt"/>
                        </a:rPr>
                        <a:t>37%</a:t>
                      </a:r>
                    </a:p>
                  </a:txBody>
                  <a:tcPr marL="9525" marR="9525" marT="9525" marB="0" anchor="b"/>
                </a:tc>
                <a:extLst>
                  <a:ext uri="{0D108BD9-81ED-4DB2-BD59-A6C34878D82A}">
                    <a16:rowId xmlns:a16="http://schemas.microsoft.com/office/drawing/2014/main" val="2187675584"/>
                  </a:ext>
                </a:extLst>
              </a:tr>
              <a:tr h="313211">
                <a:tc>
                  <a:txBody>
                    <a:bodyPr/>
                    <a:lstStyle/>
                    <a:p>
                      <a:pPr algn="l" fontAlgn="b"/>
                      <a:r>
                        <a:rPr lang="nl-NL" sz="1800" u="none" strike="noStrike" dirty="0">
                          <a:effectLst/>
                        </a:rPr>
                        <a:t>Blog</a:t>
                      </a:r>
                      <a:endParaRPr lang="nl-NL" sz="18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r" fontAlgn="b"/>
                      <a:r>
                        <a:rPr lang="nl-NL" sz="1800" u="none" strike="noStrike" dirty="0">
                          <a:effectLst/>
                        </a:rPr>
                        <a:t>438</a:t>
                      </a:r>
                      <a:endParaRPr lang="nl-NL" sz="18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r" fontAlgn="b"/>
                      <a:r>
                        <a:rPr lang="nl-NL" sz="1800" b="0" i="0" u="none" strike="noStrike" dirty="0">
                          <a:solidFill>
                            <a:srgbClr val="000000"/>
                          </a:solidFill>
                          <a:effectLst/>
                          <a:latin typeface="+mn-lt"/>
                        </a:rPr>
                        <a:t>18%</a:t>
                      </a:r>
                    </a:p>
                  </a:txBody>
                  <a:tcPr marL="9525" marR="9525" marT="9525" marB="0" anchor="b"/>
                </a:tc>
                <a:extLst>
                  <a:ext uri="{0D108BD9-81ED-4DB2-BD59-A6C34878D82A}">
                    <a16:rowId xmlns:a16="http://schemas.microsoft.com/office/drawing/2014/main" val="3261675060"/>
                  </a:ext>
                </a:extLst>
              </a:tr>
              <a:tr h="313211">
                <a:tc>
                  <a:txBody>
                    <a:bodyPr/>
                    <a:lstStyle/>
                    <a:p>
                      <a:pPr algn="l" fontAlgn="b"/>
                      <a:r>
                        <a:rPr lang="nl-NL" sz="1800" u="none" strike="noStrike" dirty="0">
                          <a:effectLst/>
                        </a:rPr>
                        <a:t>Krant</a:t>
                      </a:r>
                      <a:endParaRPr lang="nl-NL" sz="18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r" fontAlgn="b"/>
                      <a:r>
                        <a:rPr lang="nl-NL" sz="1800" u="none" strike="noStrike" dirty="0">
                          <a:effectLst/>
                        </a:rPr>
                        <a:t>68</a:t>
                      </a:r>
                      <a:endParaRPr lang="nl-NL" sz="18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r" fontAlgn="b"/>
                      <a:r>
                        <a:rPr lang="nl-NL" sz="1800" b="0" i="0" u="none" strike="noStrike" dirty="0">
                          <a:solidFill>
                            <a:srgbClr val="000000"/>
                          </a:solidFill>
                          <a:effectLst/>
                          <a:latin typeface="+mn-lt"/>
                        </a:rPr>
                        <a:t>3%</a:t>
                      </a:r>
                    </a:p>
                  </a:txBody>
                  <a:tcPr marL="9525" marR="9525" marT="9525" marB="0" anchor="b"/>
                </a:tc>
                <a:extLst>
                  <a:ext uri="{0D108BD9-81ED-4DB2-BD59-A6C34878D82A}">
                    <a16:rowId xmlns:a16="http://schemas.microsoft.com/office/drawing/2014/main" val="3218733467"/>
                  </a:ext>
                </a:extLst>
              </a:tr>
              <a:tr h="313211">
                <a:tc>
                  <a:txBody>
                    <a:bodyPr/>
                    <a:lstStyle/>
                    <a:p>
                      <a:pPr algn="l" fontAlgn="b"/>
                      <a:r>
                        <a:rPr lang="nl-NL" sz="1800" u="none" strike="noStrike" dirty="0">
                          <a:effectLst/>
                        </a:rPr>
                        <a:t>Totaal</a:t>
                      </a:r>
                      <a:endParaRPr lang="nl-NL" sz="18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r" fontAlgn="b"/>
                      <a:r>
                        <a:rPr lang="nl-NL" sz="1800" u="none" strike="noStrike" dirty="0">
                          <a:effectLst/>
                        </a:rPr>
                        <a:t>2423</a:t>
                      </a:r>
                      <a:endParaRPr lang="nl-NL" sz="18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r" fontAlgn="b"/>
                      <a:r>
                        <a:rPr lang="nl-NL" sz="1800" b="0" i="0" u="none" strike="noStrike" dirty="0">
                          <a:solidFill>
                            <a:schemeClr val="bg1"/>
                          </a:solidFill>
                          <a:effectLst/>
                          <a:latin typeface="+mn-lt"/>
                        </a:rPr>
                        <a:t>100%</a:t>
                      </a:r>
                    </a:p>
                  </a:txBody>
                  <a:tcPr marL="9525" marR="9525" marT="9525" marB="0" anchor="b"/>
                </a:tc>
                <a:extLst>
                  <a:ext uri="{0D108BD9-81ED-4DB2-BD59-A6C34878D82A}">
                    <a16:rowId xmlns:a16="http://schemas.microsoft.com/office/drawing/2014/main" val="2296326619"/>
                  </a:ext>
                </a:extLst>
              </a:tr>
            </a:tbl>
          </a:graphicData>
        </a:graphic>
      </p:graphicFrame>
      <p:graphicFrame>
        <p:nvGraphicFramePr>
          <p:cNvPr id="4" name="Chart 3">
            <a:extLst>
              <a:ext uri="{FF2B5EF4-FFF2-40B4-BE49-F238E27FC236}">
                <a16:creationId xmlns:a16="http://schemas.microsoft.com/office/drawing/2014/main" id="{C7D04348-8B36-1240-68CE-6CA1CD8C8122}"/>
              </a:ext>
            </a:extLst>
          </p:cNvPr>
          <p:cNvGraphicFramePr/>
          <p:nvPr>
            <p:extLst>
              <p:ext uri="{D42A27DB-BD31-4B8C-83A1-F6EECF244321}">
                <p14:modId xmlns:p14="http://schemas.microsoft.com/office/powerpoint/2010/main" val="2374117362"/>
              </p:ext>
            </p:extLst>
          </p:nvPr>
        </p:nvGraphicFramePr>
        <p:xfrm>
          <a:off x="4657015" y="1844104"/>
          <a:ext cx="7363571" cy="428175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68848399"/>
      </p:ext>
    </p:extLst>
  </p:cSld>
  <p:clrMapOvr>
    <a:masterClrMapping/>
  </p:clrMapOvr>
  <p:transition spd="med">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6E679-13A8-7C74-0201-A391F0F31010}"/>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9332721E-F4B3-DDB2-72AA-87E632B85F04}"/>
              </a:ext>
            </a:extLst>
          </p:cNvPr>
          <p:cNvSpPr>
            <a:spLocks noGrp="1"/>
          </p:cNvSpPr>
          <p:nvPr>
            <p:ph type="title"/>
          </p:nvPr>
        </p:nvSpPr>
        <p:spPr>
          <a:xfrm>
            <a:off x="636189" y="238203"/>
            <a:ext cx="7077980" cy="1325563"/>
          </a:xfrm>
        </p:spPr>
        <p:txBody>
          <a:bodyPr>
            <a:normAutofit/>
          </a:bodyPr>
          <a:lstStyle/>
          <a:p>
            <a:r>
              <a:rPr lang="nl-NL" sz="3600" dirty="0"/>
              <a:t>Taalgebruik</a:t>
            </a:r>
          </a:p>
        </p:txBody>
      </p:sp>
      <p:sp>
        <p:nvSpPr>
          <p:cNvPr id="8" name="Tijdelijke aanduiding voor datum 7">
            <a:extLst>
              <a:ext uri="{FF2B5EF4-FFF2-40B4-BE49-F238E27FC236}">
                <a16:creationId xmlns:a16="http://schemas.microsoft.com/office/drawing/2014/main" id="{F20C2ED3-A912-F87D-85E9-6169583908F0}"/>
              </a:ext>
            </a:extLst>
          </p:cNvPr>
          <p:cNvSpPr>
            <a:spLocks noGrp="1"/>
          </p:cNvSpPr>
          <p:nvPr>
            <p:ph type="dt" sz="half" idx="2"/>
          </p:nvPr>
        </p:nvSpPr>
        <p:spPr>
          <a:xfrm>
            <a:off x="-231841" y="6307710"/>
            <a:ext cx="2743200" cy="365125"/>
          </a:xfrm>
        </p:spPr>
        <p:txBody>
          <a:bodyPr/>
          <a:lstStyle/>
          <a:p>
            <a:fld id="{4A642B5B-B5A3-470A-BDD9-7027842189F6}" type="datetime1">
              <a:rPr lang="nl-NL" smtClean="0"/>
              <a:pPr/>
              <a:t>19-10-2025</a:t>
            </a:fld>
            <a:endParaRPr lang="nl-NL" dirty="0"/>
          </a:p>
        </p:txBody>
      </p:sp>
      <p:sp>
        <p:nvSpPr>
          <p:cNvPr id="6" name="Tijdelijke aanduiding voor voettekst 5">
            <a:extLst>
              <a:ext uri="{FF2B5EF4-FFF2-40B4-BE49-F238E27FC236}">
                <a16:creationId xmlns:a16="http://schemas.microsoft.com/office/drawing/2014/main" id="{2DCAD28D-416A-6516-46F0-A3F8E943AAF8}"/>
              </a:ext>
            </a:extLst>
          </p:cNvPr>
          <p:cNvSpPr>
            <a:spLocks noGrp="1"/>
          </p:cNvSpPr>
          <p:nvPr>
            <p:ph type="ftr" sz="quarter" idx="3"/>
          </p:nvPr>
        </p:nvSpPr>
        <p:spPr>
          <a:xfrm>
            <a:off x="6637433" y="6307710"/>
            <a:ext cx="4029024" cy="360000"/>
          </a:xfrm>
        </p:spPr>
        <p:txBody>
          <a:bodyPr/>
          <a:lstStyle/>
          <a:p>
            <a:r>
              <a:rPr lang="nl-NL" dirty="0"/>
              <a:t>21/10/2025</a:t>
            </a:r>
          </a:p>
        </p:txBody>
      </p:sp>
      <p:sp>
        <p:nvSpPr>
          <p:cNvPr id="7" name="Tijdelijke aanduiding voor dianummer 6">
            <a:extLst>
              <a:ext uri="{FF2B5EF4-FFF2-40B4-BE49-F238E27FC236}">
                <a16:creationId xmlns:a16="http://schemas.microsoft.com/office/drawing/2014/main" id="{9BCD2BC1-887F-332A-BB13-E9DCCA6E4E1C}"/>
              </a:ext>
            </a:extLst>
          </p:cNvPr>
          <p:cNvSpPr>
            <a:spLocks noGrp="1"/>
          </p:cNvSpPr>
          <p:nvPr>
            <p:ph type="sldNum" sz="quarter" idx="4"/>
          </p:nvPr>
        </p:nvSpPr>
        <p:spPr>
          <a:xfrm>
            <a:off x="11032276" y="6307710"/>
            <a:ext cx="540000" cy="360000"/>
          </a:xfrm>
        </p:spPr>
        <p:txBody>
          <a:bodyPr/>
          <a:lstStyle/>
          <a:p>
            <a:r>
              <a:rPr lang="nl-NL" dirty="0"/>
              <a:t>8</a:t>
            </a:r>
          </a:p>
        </p:txBody>
      </p:sp>
      <p:sp>
        <p:nvSpPr>
          <p:cNvPr id="10" name="Tijdelijke aanduiding voor inhoud 9">
            <a:extLst>
              <a:ext uri="{FF2B5EF4-FFF2-40B4-BE49-F238E27FC236}">
                <a16:creationId xmlns:a16="http://schemas.microsoft.com/office/drawing/2014/main" id="{6BDECBA4-41FD-478B-B9F1-E5B6390A3671}"/>
              </a:ext>
            </a:extLst>
          </p:cNvPr>
          <p:cNvSpPr>
            <a:spLocks noGrp="1"/>
          </p:cNvSpPr>
          <p:nvPr>
            <p:ph sz="quarter" idx="12"/>
          </p:nvPr>
        </p:nvSpPr>
        <p:spPr/>
        <p:txBody>
          <a:bodyPr>
            <a:normAutofit/>
          </a:bodyPr>
          <a:lstStyle/>
          <a:p>
            <a:pPr marL="457200" lvl="1" indent="0">
              <a:buNone/>
            </a:pPr>
            <a:r>
              <a:rPr lang="nl-NL" dirty="0"/>
              <a:t>	</a:t>
            </a:r>
          </a:p>
        </p:txBody>
      </p:sp>
      <p:sp>
        <p:nvSpPr>
          <p:cNvPr id="9" name="Tijdelijke aanduiding voor inhoud 8">
            <a:extLst>
              <a:ext uri="{FF2B5EF4-FFF2-40B4-BE49-F238E27FC236}">
                <a16:creationId xmlns:a16="http://schemas.microsoft.com/office/drawing/2014/main" id="{FEB608BE-E583-5532-608E-10D4BC269762}"/>
              </a:ext>
            </a:extLst>
          </p:cNvPr>
          <p:cNvSpPr>
            <a:spLocks noGrp="1"/>
          </p:cNvSpPr>
          <p:nvPr>
            <p:ph sz="quarter" idx="11"/>
          </p:nvPr>
        </p:nvSpPr>
        <p:spPr>
          <a:xfrm>
            <a:off x="636189" y="1473200"/>
            <a:ext cx="11224117" cy="4834510"/>
          </a:xfrm>
          <a:solidFill>
            <a:srgbClr val="E8EBF2"/>
          </a:solidFill>
        </p:spPr>
        <p:txBody>
          <a:bodyPr>
            <a:normAutofit/>
          </a:bodyPr>
          <a:lstStyle/>
          <a:p>
            <a:pPr marL="914400" lvl="2" indent="0">
              <a:buNone/>
            </a:pPr>
            <a:endParaRPr lang="nl-NL" dirty="0"/>
          </a:p>
          <a:p>
            <a:r>
              <a:rPr lang="nl-NL" dirty="0"/>
              <a:t>Nederlands: 60%</a:t>
            </a:r>
          </a:p>
          <a:p>
            <a:r>
              <a:rPr lang="nl-NL" dirty="0"/>
              <a:t>Engels: 38%</a:t>
            </a:r>
          </a:p>
        </p:txBody>
      </p:sp>
      <p:graphicFrame>
        <p:nvGraphicFramePr>
          <p:cNvPr id="2" name="Table 1">
            <a:extLst>
              <a:ext uri="{FF2B5EF4-FFF2-40B4-BE49-F238E27FC236}">
                <a16:creationId xmlns:a16="http://schemas.microsoft.com/office/drawing/2014/main" id="{AA5C1285-BF55-7929-0241-9EE0C8FC99FA}"/>
              </a:ext>
            </a:extLst>
          </p:cNvPr>
          <p:cNvGraphicFramePr>
            <a:graphicFrameLocks noGrp="1"/>
          </p:cNvGraphicFramePr>
          <p:nvPr>
            <p:extLst>
              <p:ext uri="{D42A27DB-BD31-4B8C-83A1-F6EECF244321}">
                <p14:modId xmlns:p14="http://schemas.microsoft.com/office/powerpoint/2010/main" val="2675924203"/>
              </p:ext>
            </p:extLst>
          </p:nvPr>
        </p:nvGraphicFramePr>
        <p:xfrm>
          <a:off x="3088257" y="1839197"/>
          <a:ext cx="8467554" cy="3750718"/>
        </p:xfrm>
        <a:graphic>
          <a:graphicData uri="http://schemas.openxmlformats.org/drawingml/2006/table">
            <a:tbl>
              <a:tblPr firstRow="1" firstCol="1" bandRow="1">
                <a:tableStyleId>{5C22544A-7EE6-4342-B048-85BDC9FD1C3A}</a:tableStyleId>
              </a:tblPr>
              <a:tblGrid>
                <a:gridCol w="1606802">
                  <a:extLst>
                    <a:ext uri="{9D8B030D-6E8A-4147-A177-3AD203B41FA5}">
                      <a16:colId xmlns:a16="http://schemas.microsoft.com/office/drawing/2014/main" val="3393975522"/>
                    </a:ext>
                  </a:extLst>
                </a:gridCol>
                <a:gridCol w="1340607">
                  <a:extLst>
                    <a:ext uri="{9D8B030D-6E8A-4147-A177-3AD203B41FA5}">
                      <a16:colId xmlns:a16="http://schemas.microsoft.com/office/drawing/2014/main" val="3330932918"/>
                    </a:ext>
                  </a:extLst>
                </a:gridCol>
                <a:gridCol w="1498325">
                  <a:extLst>
                    <a:ext uri="{9D8B030D-6E8A-4147-A177-3AD203B41FA5}">
                      <a16:colId xmlns:a16="http://schemas.microsoft.com/office/drawing/2014/main" val="269682067"/>
                    </a:ext>
                  </a:extLst>
                </a:gridCol>
                <a:gridCol w="1182888">
                  <a:extLst>
                    <a:ext uri="{9D8B030D-6E8A-4147-A177-3AD203B41FA5}">
                      <a16:colId xmlns:a16="http://schemas.microsoft.com/office/drawing/2014/main" val="4189789433"/>
                    </a:ext>
                  </a:extLst>
                </a:gridCol>
                <a:gridCol w="1340607">
                  <a:extLst>
                    <a:ext uri="{9D8B030D-6E8A-4147-A177-3AD203B41FA5}">
                      <a16:colId xmlns:a16="http://schemas.microsoft.com/office/drawing/2014/main" val="3582976468"/>
                    </a:ext>
                  </a:extLst>
                </a:gridCol>
                <a:gridCol w="1498325">
                  <a:extLst>
                    <a:ext uri="{9D8B030D-6E8A-4147-A177-3AD203B41FA5}">
                      <a16:colId xmlns:a16="http://schemas.microsoft.com/office/drawing/2014/main" val="3633106859"/>
                    </a:ext>
                  </a:extLst>
                </a:gridCol>
              </a:tblGrid>
              <a:tr h="1011593">
                <a:tc>
                  <a:txBody>
                    <a:bodyPr/>
                    <a:lstStyle/>
                    <a:p>
                      <a:pPr marL="0" marR="0" algn="ctr">
                        <a:lnSpc>
                          <a:spcPct val="115000"/>
                        </a:lnSpc>
                        <a:spcAft>
                          <a:spcPts val="800"/>
                        </a:spcAft>
                        <a:buNone/>
                      </a:pPr>
                      <a:r>
                        <a:rPr lang="nl-NL" sz="1800" kern="0" dirty="0">
                          <a:effectLst/>
                        </a:rPr>
                        <a:t>Taal van artikel</a:t>
                      </a:r>
                      <a:endParaRPr lang="nl-NL"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Aft>
                          <a:spcPts val="800"/>
                        </a:spcAft>
                        <a:buNone/>
                      </a:pPr>
                      <a:r>
                        <a:rPr lang="nl-NL" sz="1800" kern="0" dirty="0">
                          <a:effectLst/>
                        </a:rPr>
                        <a:t>Journal</a:t>
                      </a:r>
                      <a:endParaRPr lang="nl-NL"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Aft>
                          <a:spcPts val="800"/>
                        </a:spcAft>
                        <a:buNone/>
                      </a:pPr>
                      <a:r>
                        <a:rPr lang="nl-NL" sz="1800" kern="0" dirty="0">
                          <a:effectLst/>
                        </a:rPr>
                        <a:t>Magazine</a:t>
                      </a:r>
                      <a:endParaRPr lang="nl-NL"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Aft>
                          <a:spcPts val="800"/>
                        </a:spcAft>
                        <a:buNone/>
                      </a:pPr>
                      <a:r>
                        <a:rPr lang="nl-NL" sz="1800" kern="0" dirty="0">
                          <a:effectLst/>
                        </a:rPr>
                        <a:t>Blog</a:t>
                      </a:r>
                      <a:endParaRPr lang="nl-NL"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Aft>
                          <a:spcPts val="800"/>
                        </a:spcAft>
                        <a:buNone/>
                      </a:pPr>
                      <a:r>
                        <a:rPr lang="nl-NL" sz="1800" kern="0" dirty="0" err="1">
                          <a:effectLst/>
                        </a:rPr>
                        <a:t>Newspaper</a:t>
                      </a:r>
                      <a:endParaRPr lang="nl-NL"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Aft>
                          <a:spcPts val="800"/>
                        </a:spcAft>
                        <a:buNone/>
                      </a:pPr>
                      <a:r>
                        <a:rPr lang="nl-NL" sz="1800" kern="0" dirty="0">
                          <a:effectLst/>
                        </a:rPr>
                        <a:t>Totaal aantal artikelen</a:t>
                      </a:r>
                      <a:endParaRPr lang="nl-NL"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26122164"/>
                  </a:ext>
                </a:extLst>
              </a:tr>
              <a:tr h="547825">
                <a:tc>
                  <a:txBody>
                    <a:bodyPr/>
                    <a:lstStyle/>
                    <a:p>
                      <a:pPr marL="0" marR="0" algn="ctr">
                        <a:lnSpc>
                          <a:spcPct val="115000"/>
                        </a:lnSpc>
                        <a:spcAft>
                          <a:spcPts val="800"/>
                        </a:spcAft>
                        <a:buNone/>
                      </a:pPr>
                      <a:r>
                        <a:rPr lang="nl-NL" sz="1800" kern="0" dirty="0">
                          <a:effectLst/>
                        </a:rPr>
                        <a:t>Nederlands</a:t>
                      </a:r>
                      <a:endParaRPr lang="nl-NL"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Aft>
                          <a:spcPts val="800"/>
                        </a:spcAft>
                        <a:buNone/>
                      </a:pPr>
                      <a:r>
                        <a:rPr lang="nl-NL" sz="2000" kern="0" dirty="0">
                          <a:effectLst/>
                        </a:rPr>
                        <a:t>240</a:t>
                      </a:r>
                      <a:endParaRPr lang="nl-NL"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Aft>
                          <a:spcPts val="800"/>
                        </a:spcAft>
                        <a:buNone/>
                      </a:pPr>
                      <a:r>
                        <a:rPr lang="nl-NL" sz="2000" kern="0" dirty="0">
                          <a:effectLst/>
                        </a:rPr>
                        <a:t>758</a:t>
                      </a:r>
                      <a:endParaRPr lang="nl-NL"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Aft>
                          <a:spcPts val="800"/>
                        </a:spcAft>
                        <a:buNone/>
                      </a:pPr>
                      <a:r>
                        <a:rPr lang="nl-NL" sz="2000" kern="0" dirty="0">
                          <a:effectLst/>
                        </a:rPr>
                        <a:t>384</a:t>
                      </a:r>
                      <a:endParaRPr lang="nl-NL"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Aft>
                          <a:spcPts val="800"/>
                        </a:spcAft>
                        <a:buNone/>
                      </a:pPr>
                      <a:r>
                        <a:rPr lang="nl-NL" sz="2000" kern="0" dirty="0">
                          <a:effectLst/>
                        </a:rPr>
                        <a:t>66</a:t>
                      </a:r>
                      <a:endParaRPr lang="nl-NL"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Aft>
                          <a:spcPts val="800"/>
                        </a:spcAft>
                        <a:buNone/>
                      </a:pPr>
                      <a:r>
                        <a:rPr lang="nl-NL" sz="2000" b="1" kern="0" dirty="0">
                          <a:effectLst/>
                        </a:rPr>
                        <a:t>1448</a:t>
                      </a:r>
                      <a:endParaRPr lang="nl-NL" sz="20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278859961"/>
                  </a:ext>
                </a:extLst>
              </a:tr>
              <a:tr h="547825">
                <a:tc>
                  <a:txBody>
                    <a:bodyPr/>
                    <a:lstStyle/>
                    <a:p>
                      <a:pPr marL="0" marR="0" algn="ctr">
                        <a:lnSpc>
                          <a:spcPct val="115000"/>
                        </a:lnSpc>
                        <a:spcAft>
                          <a:spcPts val="800"/>
                        </a:spcAft>
                        <a:buNone/>
                      </a:pPr>
                      <a:r>
                        <a:rPr lang="nl-NL" sz="1800" kern="0" dirty="0">
                          <a:effectLst/>
                        </a:rPr>
                        <a:t>Engels</a:t>
                      </a:r>
                      <a:endParaRPr lang="nl-NL"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Aft>
                          <a:spcPts val="800"/>
                        </a:spcAft>
                        <a:buNone/>
                      </a:pPr>
                      <a:r>
                        <a:rPr lang="nl-NL" sz="2000" kern="0" dirty="0">
                          <a:effectLst/>
                        </a:rPr>
                        <a:t>767</a:t>
                      </a:r>
                      <a:endParaRPr lang="nl-NL"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Aft>
                          <a:spcPts val="800"/>
                        </a:spcAft>
                        <a:buNone/>
                      </a:pPr>
                      <a:r>
                        <a:rPr lang="nl-NL" sz="2000" kern="0" dirty="0">
                          <a:effectLst/>
                        </a:rPr>
                        <a:t>102</a:t>
                      </a:r>
                      <a:endParaRPr lang="nl-NL"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Aft>
                          <a:spcPts val="800"/>
                        </a:spcAft>
                        <a:buNone/>
                      </a:pPr>
                      <a:r>
                        <a:rPr lang="nl-NL" sz="2000" kern="0" dirty="0">
                          <a:effectLst/>
                        </a:rPr>
                        <a:t>53</a:t>
                      </a:r>
                      <a:endParaRPr lang="nl-NL"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Aft>
                          <a:spcPts val="800"/>
                        </a:spcAft>
                        <a:buNone/>
                      </a:pPr>
                      <a:r>
                        <a:rPr lang="nl-NL" sz="2000" kern="0" dirty="0">
                          <a:effectLst/>
                        </a:rPr>
                        <a:t>1</a:t>
                      </a:r>
                      <a:endParaRPr lang="nl-NL"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Aft>
                          <a:spcPts val="800"/>
                        </a:spcAft>
                        <a:buNone/>
                      </a:pPr>
                      <a:r>
                        <a:rPr lang="nl-NL" sz="2000" b="1" kern="0" dirty="0">
                          <a:effectLst/>
                        </a:rPr>
                        <a:t>923</a:t>
                      </a:r>
                      <a:endParaRPr lang="nl-NL" sz="20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17191129"/>
                  </a:ext>
                </a:extLst>
              </a:tr>
              <a:tr h="547825">
                <a:tc>
                  <a:txBody>
                    <a:bodyPr/>
                    <a:lstStyle/>
                    <a:p>
                      <a:pPr marL="0" marR="0" algn="ctr">
                        <a:lnSpc>
                          <a:spcPct val="115000"/>
                        </a:lnSpc>
                        <a:spcAft>
                          <a:spcPts val="800"/>
                        </a:spcAft>
                        <a:buNone/>
                      </a:pPr>
                      <a:r>
                        <a:rPr lang="nl-NL" sz="1800" kern="0" dirty="0">
                          <a:effectLst/>
                        </a:rPr>
                        <a:t>Frans</a:t>
                      </a:r>
                      <a:endParaRPr lang="nl-NL"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Aft>
                          <a:spcPts val="800"/>
                        </a:spcAft>
                        <a:buNone/>
                      </a:pPr>
                      <a:r>
                        <a:rPr lang="nl-NL" sz="2000" kern="0" dirty="0">
                          <a:effectLst/>
                        </a:rPr>
                        <a:t>15</a:t>
                      </a:r>
                      <a:endParaRPr lang="nl-NL"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Aft>
                          <a:spcPts val="800"/>
                        </a:spcAft>
                        <a:buNone/>
                      </a:pPr>
                      <a:r>
                        <a:rPr lang="nl-NL" sz="2000" kern="0" dirty="0">
                          <a:effectLst/>
                        </a:rPr>
                        <a:t>33</a:t>
                      </a:r>
                      <a:endParaRPr lang="nl-NL"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Aft>
                          <a:spcPts val="800"/>
                        </a:spcAft>
                        <a:buNone/>
                      </a:pPr>
                      <a:r>
                        <a:rPr lang="nl-NL" sz="2000" kern="0" dirty="0">
                          <a:effectLst/>
                        </a:rPr>
                        <a:t>0</a:t>
                      </a:r>
                      <a:endParaRPr lang="nl-NL"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Aft>
                          <a:spcPts val="800"/>
                        </a:spcAft>
                        <a:buNone/>
                      </a:pPr>
                      <a:r>
                        <a:rPr lang="nl-NL" sz="2000" kern="0" dirty="0">
                          <a:effectLst/>
                        </a:rPr>
                        <a:t>1</a:t>
                      </a:r>
                      <a:endParaRPr lang="nl-NL"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Aft>
                          <a:spcPts val="800"/>
                        </a:spcAft>
                        <a:buNone/>
                      </a:pPr>
                      <a:r>
                        <a:rPr lang="nl-NL" sz="2000" b="1" kern="0" dirty="0">
                          <a:effectLst/>
                        </a:rPr>
                        <a:t>49</a:t>
                      </a:r>
                      <a:endParaRPr lang="nl-NL" sz="20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22950544"/>
                  </a:ext>
                </a:extLst>
              </a:tr>
              <a:tr h="547825">
                <a:tc>
                  <a:txBody>
                    <a:bodyPr/>
                    <a:lstStyle/>
                    <a:p>
                      <a:pPr marL="0" marR="0" algn="ctr">
                        <a:lnSpc>
                          <a:spcPct val="115000"/>
                        </a:lnSpc>
                        <a:spcAft>
                          <a:spcPts val="800"/>
                        </a:spcAft>
                        <a:buNone/>
                      </a:pPr>
                      <a:r>
                        <a:rPr lang="nl-NL" sz="1800" kern="0" dirty="0">
                          <a:effectLst/>
                        </a:rPr>
                        <a:t>Andere</a:t>
                      </a:r>
                      <a:endParaRPr lang="nl-NL"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Aft>
                          <a:spcPts val="800"/>
                        </a:spcAft>
                        <a:buNone/>
                      </a:pPr>
                      <a:r>
                        <a:rPr lang="nl-NL" sz="2000" kern="0" dirty="0">
                          <a:effectLst/>
                        </a:rPr>
                        <a:t>1 </a:t>
                      </a:r>
                      <a:endParaRPr lang="nl-NL"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Aft>
                          <a:spcPts val="800"/>
                        </a:spcAft>
                        <a:buNone/>
                      </a:pPr>
                      <a:r>
                        <a:rPr lang="nl-NL" sz="2000" kern="0" dirty="0">
                          <a:effectLst/>
                        </a:rPr>
                        <a:t>1</a:t>
                      </a:r>
                      <a:endParaRPr lang="nl-NL"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Aft>
                          <a:spcPts val="800"/>
                        </a:spcAft>
                        <a:buNone/>
                      </a:pPr>
                      <a:r>
                        <a:rPr lang="nl-NL" sz="2000" kern="0" dirty="0">
                          <a:effectLst/>
                        </a:rPr>
                        <a:t>1</a:t>
                      </a:r>
                      <a:endParaRPr lang="nl-NL"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Aft>
                          <a:spcPts val="800"/>
                        </a:spcAft>
                        <a:buNone/>
                      </a:pPr>
                      <a:r>
                        <a:rPr lang="nl-NL" sz="2000" kern="0" dirty="0">
                          <a:effectLst/>
                        </a:rPr>
                        <a:t>0</a:t>
                      </a:r>
                      <a:endParaRPr lang="nl-NL"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Aft>
                          <a:spcPts val="800"/>
                        </a:spcAft>
                        <a:buNone/>
                      </a:pPr>
                      <a:r>
                        <a:rPr lang="nl-NL" sz="2000" b="1" kern="0" dirty="0">
                          <a:effectLst/>
                        </a:rPr>
                        <a:t>3</a:t>
                      </a:r>
                      <a:endParaRPr lang="nl-NL" sz="20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328835727"/>
                  </a:ext>
                </a:extLst>
              </a:tr>
              <a:tr h="547825">
                <a:tc>
                  <a:txBody>
                    <a:bodyPr/>
                    <a:lstStyle/>
                    <a:p>
                      <a:pPr marL="0" marR="0" algn="ctr">
                        <a:lnSpc>
                          <a:spcPct val="115000"/>
                        </a:lnSpc>
                        <a:spcAft>
                          <a:spcPts val="800"/>
                        </a:spcAft>
                        <a:buNone/>
                      </a:pPr>
                      <a:r>
                        <a:rPr lang="nl-NL" sz="1800" kern="0" dirty="0">
                          <a:effectLst/>
                        </a:rPr>
                        <a:t> Totaal</a:t>
                      </a:r>
                      <a:endParaRPr lang="nl-NL"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Aft>
                          <a:spcPts val="800"/>
                        </a:spcAft>
                        <a:buNone/>
                      </a:pPr>
                      <a:r>
                        <a:rPr lang="nl-NL" sz="2000" b="1" kern="0" dirty="0">
                          <a:effectLst/>
                        </a:rPr>
                        <a:t>1023</a:t>
                      </a:r>
                      <a:endParaRPr lang="nl-NL" sz="20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Aft>
                          <a:spcPts val="800"/>
                        </a:spcAft>
                        <a:buNone/>
                      </a:pPr>
                      <a:r>
                        <a:rPr lang="nl-NL" sz="2000" b="1" kern="0" dirty="0">
                          <a:effectLst/>
                        </a:rPr>
                        <a:t>894</a:t>
                      </a:r>
                      <a:endParaRPr lang="nl-NL" sz="20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Aft>
                          <a:spcPts val="800"/>
                        </a:spcAft>
                        <a:buNone/>
                      </a:pPr>
                      <a:r>
                        <a:rPr lang="nl-NL" sz="2000" b="1" kern="0" dirty="0">
                          <a:effectLst/>
                        </a:rPr>
                        <a:t>438</a:t>
                      </a:r>
                      <a:endParaRPr lang="nl-NL" sz="20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Aft>
                          <a:spcPts val="800"/>
                        </a:spcAft>
                        <a:buNone/>
                      </a:pPr>
                      <a:r>
                        <a:rPr lang="nl-NL" sz="2000" b="1" kern="0" dirty="0">
                          <a:effectLst/>
                        </a:rPr>
                        <a:t>68</a:t>
                      </a:r>
                      <a:endParaRPr lang="nl-NL" sz="20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gn="ctr">
                        <a:lnSpc>
                          <a:spcPct val="115000"/>
                        </a:lnSpc>
                        <a:spcAft>
                          <a:spcPts val="800"/>
                        </a:spcAft>
                        <a:buNone/>
                      </a:pPr>
                      <a:r>
                        <a:rPr lang="nl-NL" sz="2000" b="1" kern="0" dirty="0">
                          <a:effectLst/>
                        </a:rPr>
                        <a:t>2423</a:t>
                      </a:r>
                      <a:endParaRPr lang="nl-NL" sz="20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269166462"/>
                  </a:ext>
                </a:extLst>
              </a:tr>
            </a:tbl>
          </a:graphicData>
        </a:graphic>
      </p:graphicFrame>
    </p:spTree>
    <p:extLst>
      <p:ext uri="{BB962C8B-B14F-4D97-AF65-F5344CB8AC3E}">
        <p14:creationId xmlns:p14="http://schemas.microsoft.com/office/powerpoint/2010/main" val="554705643"/>
      </p:ext>
    </p:extLst>
  </p:cSld>
  <p:clrMapOvr>
    <a:masterClrMapping/>
  </p:clrMapOvr>
  <p:transition spd="med">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E02AC-00DA-6B4C-F504-74B6F8F2745A}"/>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C2EE0EF1-1CF1-9DEB-4787-B96CF2F1FC4D}"/>
              </a:ext>
            </a:extLst>
          </p:cNvPr>
          <p:cNvSpPr>
            <a:spLocks noGrp="1"/>
          </p:cNvSpPr>
          <p:nvPr>
            <p:ph type="title"/>
          </p:nvPr>
        </p:nvSpPr>
        <p:spPr>
          <a:xfrm>
            <a:off x="636189" y="366870"/>
            <a:ext cx="7077980" cy="1325563"/>
          </a:xfrm>
        </p:spPr>
        <p:txBody>
          <a:bodyPr>
            <a:normAutofit/>
          </a:bodyPr>
          <a:lstStyle/>
          <a:p>
            <a:r>
              <a:rPr lang="nl-NL" sz="3600" dirty="0"/>
              <a:t>Artikelen gepubliceerd via HS-media</a:t>
            </a:r>
          </a:p>
        </p:txBody>
      </p:sp>
      <p:sp>
        <p:nvSpPr>
          <p:cNvPr id="8" name="Tijdelijke aanduiding voor datum 7">
            <a:extLst>
              <a:ext uri="{FF2B5EF4-FFF2-40B4-BE49-F238E27FC236}">
                <a16:creationId xmlns:a16="http://schemas.microsoft.com/office/drawing/2014/main" id="{3BCFEACA-3AA5-6F35-53DB-E045202234CF}"/>
              </a:ext>
            </a:extLst>
          </p:cNvPr>
          <p:cNvSpPr>
            <a:spLocks noGrp="1"/>
          </p:cNvSpPr>
          <p:nvPr>
            <p:ph type="dt" sz="half" idx="2"/>
          </p:nvPr>
        </p:nvSpPr>
        <p:spPr>
          <a:xfrm>
            <a:off x="-231841" y="6307710"/>
            <a:ext cx="2743200" cy="365125"/>
          </a:xfrm>
        </p:spPr>
        <p:txBody>
          <a:bodyPr/>
          <a:lstStyle/>
          <a:p>
            <a:fld id="{4A642B5B-B5A3-470A-BDD9-7027842189F6}" type="datetime1">
              <a:rPr lang="nl-NL" smtClean="0"/>
              <a:pPr/>
              <a:t>19-10-2025</a:t>
            </a:fld>
            <a:endParaRPr lang="nl-NL" dirty="0"/>
          </a:p>
        </p:txBody>
      </p:sp>
      <p:sp>
        <p:nvSpPr>
          <p:cNvPr id="6" name="Tijdelijke aanduiding voor voettekst 5">
            <a:extLst>
              <a:ext uri="{FF2B5EF4-FFF2-40B4-BE49-F238E27FC236}">
                <a16:creationId xmlns:a16="http://schemas.microsoft.com/office/drawing/2014/main" id="{480302AF-10EA-CFCD-E237-22E26CF5161A}"/>
              </a:ext>
            </a:extLst>
          </p:cNvPr>
          <p:cNvSpPr>
            <a:spLocks noGrp="1"/>
          </p:cNvSpPr>
          <p:nvPr>
            <p:ph type="ftr" sz="quarter" idx="3"/>
          </p:nvPr>
        </p:nvSpPr>
        <p:spPr>
          <a:xfrm>
            <a:off x="6637433" y="6307710"/>
            <a:ext cx="4029024" cy="360000"/>
          </a:xfrm>
        </p:spPr>
        <p:txBody>
          <a:bodyPr/>
          <a:lstStyle/>
          <a:p>
            <a:r>
              <a:rPr lang="nl-NL" dirty="0"/>
              <a:t>21/10/2025</a:t>
            </a:r>
          </a:p>
        </p:txBody>
      </p:sp>
      <p:sp>
        <p:nvSpPr>
          <p:cNvPr id="7" name="Tijdelijke aanduiding voor dianummer 6">
            <a:extLst>
              <a:ext uri="{FF2B5EF4-FFF2-40B4-BE49-F238E27FC236}">
                <a16:creationId xmlns:a16="http://schemas.microsoft.com/office/drawing/2014/main" id="{EFFA86E4-8B50-C306-B287-51D4D649187A}"/>
              </a:ext>
            </a:extLst>
          </p:cNvPr>
          <p:cNvSpPr>
            <a:spLocks noGrp="1"/>
          </p:cNvSpPr>
          <p:nvPr>
            <p:ph type="sldNum" sz="quarter" idx="4"/>
          </p:nvPr>
        </p:nvSpPr>
        <p:spPr>
          <a:xfrm>
            <a:off x="11032276" y="6307710"/>
            <a:ext cx="540000" cy="360000"/>
          </a:xfrm>
        </p:spPr>
        <p:txBody>
          <a:bodyPr/>
          <a:lstStyle/>
          <a:p>
            <a:r>
              <a:rPr lang="nl-NL" dirty="0"/>
              <a:t>9</a:t>
            </a:r>
          </a:p>
        </p:txBody>
      </p:sp>
      <p:sp>
        <p:nvSpPr>
          <p:cNvPr id="10" name="Tijdelijke aanduiding voor inhoud 9">
            <a:extLst>
              <a:ext uri="{FF2B5EF4-FFF2-40B4-BE49-F238E27FC236}">
                <a16:creationId xmlns:a16="http://schemas.microsoft.com/office/drawing/2014/main" id="{D93631B8-939F-6E59-DA7A-7A67D8AFE918}"/>
              </a:ext>
            </a:extLst>
          </p:cNvPr>
          <p:cNvSpPr>
            <a:spLocks noGrp="1"/>
          </p:cNvSpPr>
          <p:nvPr>
            <p:ph sz="quarter" idx="12"/>
          </p:nvPr>
        </p:nvSpPr>
        <p:spPr/>
        <p:txBody>
          <a:bodyPr>
            <a:normAutofit/>
          </a:bodyPr>
          <a:lstStyle/>
          <a:p>
            <a:pPr marL="457200" lvl="1" indent="0">
              <a:buNone/>
            </a:pPr>
            <a:r>
              <a:rPr lang="nl-NL" dirty="0"/>
              <a:t>	</a:t>
            </a:r>
          </a:p>
        </p:txBody>
      </p:sp>
      <p:sp>
        <p:nvSpPr>
          <p:cNvPr id="9" name="Tijdelijke aanduiding voor inhoud 8">
            <a:extLst>
              <a:ext uri="{FF2B5EF4-FFF2-40B4-BE49-F238E27FC236}">
                <a16:creationId xmlns:a16="http://schemas.microsoft.com/office/drawing/2014/main" id="{A55E4458-58E1-F83E-8838-147C06681679}"/>
              </a:ext>
            </a:extLst>
          </p:cNvPr>
          <p:cNvSpPr>
            <a:spLocks noGrp="1"/>
          </p:cNvSpPr>
          <p:nvPr>
            <p:ph sz="quarter" idx="11"/>
          </p:nvPr>
        </p:nvSpPr>
        <p:spPr>
          <a:xfrm>
            <a:off x="636189" y="1694329"/>
            <a:ext cx="11224117" cy="4431527"/>
          </a:xfrm>
          <a:solidFill>
            <a:srgbClr val="E8EBF2"/>
          </a:solidFill>
        </p:spPr>
        <p:txBody>
          <a:bodyPr>
            <a:normAutofit/>
          </a:bodyPr>
          <a:lstStyle/>
          <a:p>
            <a:pPr marL="914400" lvl="2" indent="0">
              <a:buNone/>
            </a:pPr>
            <a:endParaRPr lang="nl-NL" dirty="0"/>
          </a:p>
          <a:p>
            <a:pPr marL="914400" lvl="2" indent="0">
              <a:buNone/>
            </a:pPr>
            <a:endParaRPr lang="nl-NL" dirty="0"/>
          </a:p>
          <a:p>
            <a:pPr marL="914400" lvl="2" indent="0">
              <a:buNone/>
            </a:pPr>
            <a:endParaRPr lang="nl-NL" dirty="0"/>
          </a:p>
          <a:p>
            <a:pPr marL="0" indent="0">
              <a:buNone/>
            </a:pPr>
            <a:endParaRPr lang="nl-NL" sz="2400" dirty="0"/>
          </a:p>
          <a:p>
            <a:r>
              <a:rPr lang="nl-NL" sz="2400" dirty="0"/>
              <a:t>Blog: 59% </a:t>
            </a:r>
          </a:p>
          <a:p>
            <a:r>
              <a:rPr lang="nl-NL" sz="2400" dirty="0"/>
              <a:t>Magazine: 12%</a:t>
            </a:r>
          </a:p>
          <a:p>
            <a:r>
              <a:rPr lang="nl-NL" sz="2400" dirty="0"/>
              <a:t>Journal: 10%</a:t>
            </a:r>
          </a:p>
        </p:txBody>
      </p:sp>
      <p:graphicFrame>
        <p:nvGraphicFramePr>
          <p:cNvPr id="3" name="Chart 2">
            <a:extLst>
              <a:ext uri="{FF2B5EF4-FFF2-40B4-BE49-F238E27FC236}">
                <a16:creationId xmlns:a16="http://schemas.microsoft.com/office/drawing/2014/main" id="{8FFB52AD-620A-3865-1429-8DA27C66C01E}"/>
              </a:ext>
            </a:extLst>
          </p:cNvPr>
          <p:cNvGraphicFramePr>
            <a:graphicFrameLocks/>
          </p:cNvGraphicFramePr>
          <p:nvPr>
            <p:extLst>
              <p:ext uri="{D42A27DB-BD31-4B8C-83A1-F6EECF244321}">
                <p14:modId xmlns:p14="http://schemas.microsoft.com/office/powerpoint/2010/main" val="3435399185"/>
              </p:ext>
            </p:extLst>
          </p:nvPr>
        </p:nvGraphicFramePr>
        <p:xfrm>
          <a:off x="3726260" y="1956763"/>
          <a:ext cx="7694042" cy="390665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25105684"/>
      </p:ext>
    </p:extLst>
  </p:cSld>
  <p:clrMapOvr>
    <a:masterClrMapping/>
  </p:clrMapOvr>
  <p:transition spd="med">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1DEC4-58EC-90DF-8D13-7BBACF2FF2A3}"/>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57869A2F-4E0D-669B-6881-EAB03C5CF0BB}"/>
              </a:ext>
            </a:extLst>
          </p:cNvPr>
          <p:cNvSpPr>
            <a:spLocks noGrp="1"/>
          </p:cNvSpPr>
          <p:nvPr>
            <p:ph type="title"/>
          </p:nvPr>
        </p:nvSpPr>
        <p:spPr>
          <a:xfrm>
            <a:off x="483941" y="203210"/>
            <a:ext cx="7664050" cy="1325563"/>
          </a:xfrm>
        </p:spPr>
        <p:txBody>
          <a:bodyPr>
            <a:normAutofit/>
          </a:bodyPr>
          <a:lstStyle/>
          <a:p>
            <a:r>
              <a:rPr lang="nl-NL" sz="3600" dirty="0"/>
              <a:t>Aantal auteurs/artikel</a:t>
            </a:r>
          </a:p>
        </p:txBody>
      </p:sp>
      <p:sp>
        <p:nvSpPr>
          <p:cNvPr id="8" name="Tijdelijke aanduiding voor datum 7">
            <a:extLst>
              <a:ext uri="{FF2B5EF4-FFF2-40B4-BE49-F238E27FC236}">
                <a16:creationId xmlns:a16="http://schemas.microsoft.com/office/drawing/2014/main" id="{1AABE796-4DC0-0E26-A924-F97C0E7CBEEF}"/>
              </a:ext>
            </a:extLst>
          </p:cNvPr>
          <p:cNvSpPr>
            <a:spLocks noGrp="1"/>
          </p:cNvSpPr>
          <p:nvPr>
            <p:ph type="dt" sz="half" idx="2"/>
          </p:nvPr>
        </p:nvSpPr>
        <p:spPr>
          <a:xfrm>
            <a:off x="-231841" y="6307710"/>
            <a:ext cx="2743200" cy="365125"/>
          </a:xfrm>
        </p:spPr>
        <p:txBody>
          <a:bodyPr/>
          <a:lstStyle/>
          <a:p>
            <a:fld id="{4A642B5B-B5A3-470A-BDD9-7027842189F6}" type="datetime1">
              <a:rPr lang="nl-NL" smtClean="0"/>
              <a:pPr/>
              <a:t>19-10-2025</a:t>
            </a:fld>
            <a:endParaRPr lang="nl-NL" dirty="0"/>
          </a:p>
        </p:txBody>
      </p:sp>
      <p:sp>
        <p:nvSpPr>
          <p:cNvPr id="6" name="Tijdelijke aanduiding voor voettekst 5">
            <a:extLst>
              <a:ext uri="{FF2B5EF4-FFF2-40B4-BE49-F238E27FC236}">
                <a16:creationId xmlns:a16="http://schemas.microsoft.com/office/drawing/2014/main" id="{60E597AE-C707-CB01-A5E3-780EFA3D46AD}"/>
              </a:ext>
            </a:extLst>
          </p:cNvPr>
          <p:cNvSpPr>
            <a:spLocks noGrp="1"/>
          </p:cNvSpPr>
          <p:nvPr>
            <p:ph type="ftr" sz="quarter" idx="3"/>
          </p:nvPr>
        </p:nvSpPr>
        <p:spPr>
          <a:xfrm>
            <a:off x="6637433" y="6307710"/>
            <a:ext cx="4029024" cy="360000"/>
          </a:xfrm>
        </p:spPr>
        <p:txBody>
          <a:bodyPr/>
          <a:lstStyle/>
          <a:p>
            <a:r>
              <a:rPr lang="nl-NL" dirty="0"/>
              <a:t>21/10/2025</a:t>
            </a:r>
          </a:p>
        </p:txBody>
      </p:sp>
      <p:sp>
        <p:nvSpPr>
          <p:cNvPr id="7" name="Tijdelijke aanduiding voor dianummer 6">
            <a:extLst>
              <a:ext uri="{FF2B5EF4-FFF2-40B4-BE49-F238E27FC236}">
                <a16:creationId xmlns:a16="http://schemas.microsoft.com/office/drawing/2014/main" id="{7964FD31-1002-75CE-4DD1-1E97B6E3C219}"/>
              </a:ext>
            </a:extLst>
          </p:cNvPr>
          <p:cNvSpPr>
            <a:spLocks noGrp="1"/>
          </p:cNvSpPr>
          <p:nvPr>
            <p:ph type="sldNum" sz="quarter" idx="4"/>
          </p:nvPr>
        </p:nvSpPr>
        <p:spPr>
          <a:xfrm>
            <a:off x="11032276" y="6307710"/>
            <a:ext cx="540000" cy="360000"/>
          </a:xfrm>
        </p:spPr>
        <p:txBody>
          <a:bodyPr/>
          <a:lstStyle/>
          <a:p>
            <a:r>
              <a:rPr lang="nl-NL" dirty="0"/>
              <a:t>10</a:t>
            </a:r>
          </a:p>
        </p:txBody>
      </p:sp>
      <p:sp>
        <p:nvSpPr>
          <p:cNvPr id="10" name="Tijdelijke aanduiding voor inhoud 9">
            <a:extLst>
              <a:ext uri="{FF2B5EF4-FFF2-40B4-BE49-F238E27FC236}">
                <a16:creationId xmlns:a16="http://schemas.microsoft.com/office/drawing/2014/main" id="{5AE067B3-BE87-E95E-E55A-72EFD90E66A9}"/>
              </a:ext>
            </a:extLst>
          </p:cNvPr>
          <p:cNvSpPr>
            <a:spLocks noGrp="1"/>
          </p:cNvSpPr>
          <p:nvPr>
            <p:ph sz="quarter" idx="12"/>
          </p:nvPr>
        </p:nvSpPr>
        <p:spPr/>
        <p:txBody>
          <a:bodyPr>
            <a:normAutofit/>
          </a:bodyPr>
          <a:lstStyle/>
          <a:p>
            <a:pPr marL="457200" lvl="1" indent="0">
              <a:buNone/>
            </a:pPr>
            <a:r>
              <a:rPr lang="nl-NL" dirty="0"/>
              <a:t>	</a:t>
            </a:r>
          </a:p>
        </p:txBody>
      </p:sp>
      <p:sp>
        <p:nvSpPr>
          <p:cNvPr id="9" name="Tijdelijke aanduiding voor inhoud 8">
            <a:extLst>
              <a:ext uri="{FF2B5EF4-FFF2-40B4-BE49-F238E27FC236}">
                <a16:creationId xmlns:a16="http://schemas.microsoft.com/office/drawing/2014/main" id="{D4C3C73C-72AF-0C34-22E2-D978153E16E0}"/>
              </a:ext>
            </a:extLst>
          </p:cNvPr>
          <p:cNvSpPr>
            <a:spLocks noGrp="1"/>
          </p:cNvSpPr>
          <p:nvPr>
            <p:ph sz="quarter" idx="11"/>
          </p:nvPr>
        </p:nvSpPr>
        <p:spPr>
          <a:xfrm>
            <a:off x="483941" y="1542768"/>
            <a:ext cx="11224117" cy="4584984"/>
          </a:xfrm>
          <a:solidFill>
            <a:srgbClr val="E8EBF2"/>
          </a:solidFill>
        </p:spPr>
        <p:txBody>
          <a:bodyPr>
            <a:normAutofit/>
          </a:bodyPr>
          <a:lstStyle/>
          <a:p>
            <a:pPr marL="914400" lvl="2" indent="0">
              <a:buNone/>
            </a:pPr>
            <a:endParaRPr lang="nl-NL" dirty="0"/>
          </a:p>
          <a:p>
            <a:r>
              <a:rPr lang="nl-NL" dirty="0"/>
              <a:t>Solo auteurschap:</a:t>
            </a:r>
          </a:p>
          <a:p>
            <a:pPr lvl="1"/>
            <a:r>
              <a:rPr lang="nl-NL" dirty="0"/>
              <a:t>Journal: 21%</a:t>
            </a:r>
          </a:p>
          <a:p>
            <a:pPr lvl="1"/>
            <a:r>
              <a:rPr lang="nl-NL" dirty="0"/>
              <a:t>Magazine: 45%</a:t>
            </a:r>
          </a:p>
          <a:p>
            <a:pPr lvl="1"/>
            <a:r>
              <a:rPr lang="nl-NL" dirty="0"/>
              <a:t>Blog: 69%</a:t>
            </a:r>
          </a:p>
          <a:p>
            <a:pPr lvl="1"/>
            <a:r>
              <a:rPr lang="nl-NL" dirty="0"/>
              <a:t>Kranten: 85%</a:t>
            </a:r>
          </a:p>
          <a:p>
            <a:pPr marL="457200" lvl="1" indent="0">
              <a:buNone/>
            </a:pPr>
            <a:endParaRPr lang="nl-NL" dirty="0"/>
          </a:p>
          <a:p>
            <a:r>
              <a:rPr lang="nl-NL" dirty="0"/>
              <a:t>4 of meer auteurs:</a:t>
            </a:r>
          </a:p>
          <a:p>
            <a:pPr lvl="1"/>
            <a:r>
              <a:rPr lang="nl-NL" dirty="0"/>
              <a:t>Journal: 55%</a:t>
            </a:r>
          </a:p>
          <a:p>
            <a:pPr lvl="1"/>
            <a:r>
              <a:rPr lang="nl-NL" dirty="0"/>
              <a:t>Magazine: 15%</a:t>
            </a:r>
          </a:p>
        </p:txBody>
      </p:sp>
      <p:graphicFrame>
        <p:nvGraphicFramePr>
          <p:cNvPr id="2" name="Chart 1">
            <a:extLst>
              <a:ext uri="{FF2B5EF4-FFF2-40B4-BE49-F238E27FC236}">
                <a16:creationId xmlns:a16="http://schemas.microsoft.com/office/drawing/2014/main" id="{53E524A7-E402-D07A-EFD6-7757F258EAE5}"/>
              </a:ext>
            </a:extLst>
          </p:cNvPr>
          <p:cNvGraphicFramePr/>
          <p:nvPr>
            <p:extLst>
              <p:ext uri="{D42A27DB-BD31-4B8C-83A1-F6EECF244321}">
                <p14:modId xmlns:p14="http://schemas.microsoft.com/office/powerpoint/2010/main" val="981812552"/>
              </p:ext>
            </p:extLst>
          </p:nvPr>
        </p:nvGraphicFramePr>
        <p:xfrm>
          <a:off x="4692769" y="1816864"/>
          <a:ext cx="6747529" cy="358414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08712510"/>
      </p:ext>
    </p:extLst>
  </p:cSld>
  <p:clrMapOvr>
    <a:masterClrMapping/>
  </p:clrMapOvr>
  <p:transition spd="med">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414B57-4A9B-5D7F-83F0-E5DF7CB0E434}"/>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D26EE975-F79F-508F-6E6A-31422FDA0E9B}"/>
              </a:ext>
            </a:extLst>
          </p:cNvPr>
          <p:cNvSpPr>
            <a:spLocks noGrp="1"/>
          </p:cNvSpPr>
          <p:nvPr>
            <p:ph type="title"/>
          </p:nvPr>
        </p:nvSpPr>
        <p:spPr>
          <a:xfrm>
            <a:off x="563699" y="353856"/>
            <a:ext cx="7303592" cy="1086137"/>
          </a:xfrm>
        </p:spPr>
        <p:txBody>
          <a:bodyPr>
            <a:normAutofit/>
          </a:bodyPr>
          <a:lstStyle/>
          <a:p>
            <a:r>
              <a:rPr lang="nl-NL" sz="3600" dirty="0"/>
              <a:t>Diversiteit op verschillende niveaus</a:t>
            </a:r>
          </a:p>
        </p:txBody>
      </p:sp>
      <p:sp>
        <p:nvSpPr>
          <p:cNvPr id="8" name="Tijdelijke aanduiding voor datum 7">
            <a:extLst>
              <a:ext uri="{FF2B5EF4-FFF2-40B4-BE49-F238E27FC236}">
                <a16:creationId xmlns:a16="http://schemas.microsoft.com/office/drawing/2014/main" id="{37B727D1-B103-7000-BFE8-347C849C08C7}"/>
              </a:ext>
            </a:extLst>
          </p:cNvPr>
          <p:cNvSpPr>
            <a:spLocks noGrp="1"/>
          </p:cNvSpPr>
          <p:nvPr>
            <p:ph type="dt" sz="half" idx="2"/>
          </p:nvPr>
        </p:nvSpPr>
        <p:spPr>
          <a:xfrm>
            <a:off x="-231841" y="6307710"/>
            <a:ext cx="2743200" cy="365125"/>
          </a:xfrm>
        </p:spPr>
        <p:txBody>
          <a:bodyPr/>
          <a:lstStyle/>
          <a:p>
            <a:fld id="{4A642B5B-B5A3-470A-BDD9-7027842189F6}" type="datetime1">
              <a:rPr lang="nl-NL" smtClean="0"/>
              <a:pPr/>
              <a:t>19-10-2025</a:t>
            </a:fld>
            <a:endParaRPr lang="nl-NL" dirty="0"/>
          </a:p>
        </p:txBody>
      </p:sp>
      <p:sp>
        <p:nvSpPr>
          <p:cNvPr id="6" name="Tijdelijke aanduiding voor voettekst 5">
            <a:extLst>
              <a:ext uri="{FF2B5EF4-FFF2-40B4-BE49-F238E27FC236}">
                <a16:creationId xmlns:a16="http://schemas.microsoft.com/office/drawing/2014/main" id="{FB076EF9-69B2-1205-A69B-345BAFC6F632}"/>
              </a:ext>
            </a:extLst>
          </p:cNvPr>
          <p:cNvSpPr>
            <a:spLocks noGrp="1"/>
          </p:cNvSpPr>
          <p:nvPr>
            <p:ph type="ftr" sz="quarter" idx="3"/>
          </p:nvPr>
        </p:nvSpPr>
        <p:spPr>
          <a:xfrm>
            <a:off x="6637433" y="6307710"/>
            <a:ext cx="4029024" cy="360000"/>
          </a:xfrm>
        </p:spPr>
        <p:txBody>
          <a:bodyPr/>
          <a:lstStyle/>
          <a:p>
            <a:r>
              <a:rPr lang="nl-NL" dirty="0"/>
              <a:t>21/10/2025</a:t>
            </a:r>
          </a:p>
        </p:txBody>
      </p:sp>
      <p:sp>
        <p:nvSpPr>
          <p:cNvPr id="7" name="Tijdelijke aanduiding voor dianummer 6">
            <a:extLst>
              <a:ext uri="{FF2B5EF4-FFF2-40B4-BE49-F238E27FC236}">
                <a16:creationId xmlns:a16="http://schemas.microsoft.com/office/drawing/2014/main" id="{9524F4E2-206D-B29F-08CF-CC01354F24FD}"/>
              </a:ext>
            </a:extLst>
          </p:cNvPr>
          <p:cNvSpPr>
            <a:spLocks noGrp="1"/>
          </p:cNvSpPr>
          <p:nvPr>
            <p:ph type="sldNum" sz="quarter" idx="4"/>
          </p:nvPr>
        </p:nvSpPr>
        <p:spPr>
          <a:xfrm>
            <a:off x="11032276" y="6307710"/>
            <a:ext cx="540000" cy="360000"/>
          </a:xfrm>
        </p:spPr>
        <p:txBody>
          <a:bodyPr/>
          <a:lstStyle/>
          <a:p>
            <a:r>
              <a:rPr lang="nl-NL" dirty="0"/>
              <a:t>11</a:t>
            </a:r>
          </a:p>
        </p:txBody>
      </p:sp>
      <p:sp>
        <p:nvSpPr>
          <p:cNvPr id="10" name="Tijdelijke aanduiding voor inhoud 9">
            <a:extLst>
              <a:ext uri="{FF2B5EF4-FFF2-40B4-BE49-F238E27FC236}">
                <a16:creationId xmlns:a16="http://schemas.microsoft.com/office/drawing/2014/main" id="{B7606B31-6925-ED87-605B-05B069FCDAB4}"/>
              </a:ext>
            </a:extLst>
          </p:cNvPr>
          <p:cNvSpPr>
            <a:spLocks noGrp="1"/>
          </p:cNvSpPr>
          <p:nvPr>
            <p:ph sz="quarter" idx="12"/>
          </p:nvPr>
        </p:nvSpPr>
        <p:spPr/>
        <p:txBody>
          <a:bodyPr>
            <a:normAutofit/>
          </a:bodyPr>
          <a:lstStyle/>
          <a:p>
            <a:pPr marL="457200" lvl="1" indent="0">
              <a:buNone/>
            </a:pPr>
            <a:r>
              <a:rPr lang="nl-NL" dirty="0"/>
              <a:t>	</a:t>
            </a:r>
          </a:p>
        </p:txBody>
      </p:sp>
      <p:sp>
        <p:nvSpPr>
          <p:cNvPr id="9" name="Tijdelijke aanduiding voor inhoud 8">
            <a:extLst>
              <a:ext uri="{FF2B5EF4-FFF2-40B4-BE49-F238E27FC236}">
                <a16:creationId xmlns:a16="http://schemas.microsoft.com/office/drawing/2014/main" id="{508868C0-9C0E-8A8B-88CC-1BB91AB99099}"/>
              </a:ext>
            </a:extLst>
          </p:cNvPr>
          <p:cNvSpPr>
            <a:spLocks noGrp="1"/>
          </p:cNvSpPr>
          <p:nvPr>
            <p:ph sz="quarter" idx="11"/>
          </p:nvPr>
        </p:nvSpPr>
        <p:spPr>
          <a:xfrm>
            <a:off x="563699" y="1427356"/>
            <a:ext cx="11224117" cy="4700396"/>
          </a:xfrm>
          <a:solidFill>
            <a:srgbClr val="E8EBF2"/>
          </a:solidFill>
        </p:spPr>
        <p:txBody>
          <a:bodyPr>
            <a:normAutofit/>
          </a:bodyPr>
          <a:lstStyle/>
          <a:p>
            <a:pPr marL="0" indent="0">
              <a:buNone/>
            </a:pPr>
            <a:endParaRPr lang="nl-NL" sz="2800" dirty="0"/>
          </a:p>
          <a:p>
            <a:r>
              <a:rPr lang="nl-NL" sz="2800" dirty="0"/>
              <a:t>Diverse doelen van mediakeuzes: </a:t>
            </a:r>
          </a:p>
          <a:p>
            <a:pPr marL="0" indent="0">
              <a:buNone/>
            </a:pPr>
            <a:r>
              <a:rPr lang="nl-NL" sz="2800" dirty="0"/>
              <a:t>	academische originaliteit &lt;-&gt; brede disseminatie</a:t>
            </a:r>
          </a:p>
          <a:p>
            <a:pPr marL="0" indent="0">
              <a:buNone/>
            </a:pPr>
            <a:endParaRPr lang="nl-NL" sz="2800" dirty="0"/>
          </a:p>
          <a:p>
            <a:r>
              <a:rPr lang="nl-NL" sz="2800" dirty="0"/>
              <a:t>Diversiteit in beoogd lezerspubliek op tijdschrift/kanaalniveau</a:t>
            </a:r>
            <a:endParaRPr lang="nl-NL" sz="2600" dirty="0"/>
          </a:p>
          <a:p>
            <a:pPr marL="0" indent="0">
              <a:buNone/>
            </a:pPr>
            <a:endParaRPr lang="nl-NL" sz="2800" dirty="0"/>
          </a:p>
          <a:p>
            <a:r>
              <a:rPr lang="nl-NL" sz="2800" dirty="0"/>
              <a:t>Diversiteit in beoogd doel op artikelniveau: </a:t>
            </a:r>
          </a:p>
          <a:p>
            <a:pPr marL="0" indent="0">
              <a:buNone/>
            </a:pPr>
            <a:r>
              <a:rPr lang="nl-NL" sz="2800" dirty="0"/>
              <a:t>	feitelijke rapportering &lt;-&gt; opinie-vormend</a:t>
            </a:r>
          </a:p>
          <a:p>
            <a:pPr marL="0" indent="0">
              <a:buNone/>
            </a:pPr>
            <a:endParaRPr lang="nl-NL" sz="2800" dirty="0"/>
          </a:p>
          <a:p>
            <a:pPr marL="0" indent="0">
              <a:buNone/>
            </a:pPr>
            <a:endParaRPr lang="nl-NL" sz="2800" dirty="0"/>
          </a:p>
        </p:txBody>
      </p:sp>
    </p:spTree>
    <p:extLst>
      <p:ext uri="{BB962C8B-B14F-4D97-AF65-F5344CB8AC3E}">
        <p14:creationId xmlns:p14="http://schemas.microsoft.com/office/powerpoint/2010/main" val="2506000593"/>
      </p:ext>
    </p:extLst>
  </p:cSld>
  <p:clrMapOvr>
    <a:masterClrMapping/>
  </p:clrMapOvr>
  <p:transition spd="med">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B05BB-A448-1024-39B5-6FC2E80ECB43}"/>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DFDF9293-E6C6-F250-CAF0-F36D702DA841}"/>
              </a:ext>
            </a:extLst>
          </p:cNvPr>
          <p:cNvSpPr>
            <a:spLocks noGrp="1"/>
          </p:cNvSpPr>
          <p:nvPr>
            <p:ph type="title"/>
          </p:nvPr>
        </p:nvSpPr>
        <p:spPr>
          <a:xfrm>
            <a:off x="563699" y="341219"/>
            <a:ext cx="7303592" cy="1086137"/>
          </a:xfrm>
        </p:spPr>
        <p:txBody>
          <a:bodyPr>
            <a:normAutofit/>
          </a:bodyPr>
          <a:lstStyle/>
          <a:p>
            <a:r>
              <a:rPr lang="nl-NL" sz="3600" dirty="0"/>
              <a:t>Concluderend</a:t>
            </a:r>
          </a:p>
        </p:txBody>
      </p:sp>
      <p:sp>
        <p:nvSpPr>
          <p:cNvPr id="8" name="Tijdelijke aanduiding voor datum 7">
            <a:extLst>
              <a:ext uri="{FF2B5EF4-FFF2-40B4-BE49-F238E27FC236}">
                <a16:creationId xmlns:a16="http://schemas.microsoft.com/office/drawing/2014/main" id="{5108E6DE-20D0-333F-50BE-C66EA5167EF0}"/>
              </a:ext>
            </a:extLst>
          </p:cNvPr>
          <p:cNvSpPr>
            <a:spLocks noGrp="1"/>
          </p:cNvSpPr>
          <p:nvPr>
            <p:ph type="dt" sz="half" idx="2"/>
          </p:nvPr>
        </p:nvSpPr>
        <p:spPr>
          <a:xfrm>
            <a:off x="-231841" y="6307710"/>
            <a:ext cx="2743200" cy="365125"/>
          </a:xfrm>
        </p:spPr>
        <p:txBody>
          <a:bodyPr/>
          <a:lstStyle/>
          <a:p>
            <a:fld id="{4A642B5B-B5A3-470A-BDD9-7027842189F6}" type="datetime1">
              <a:rPr lang="nl-NL" smtClean="0"/>
              <a:pPr/>
              <a:t>20-10-2025</a:t>
            </a:fld>
            <a:endParaRPr lang="nl-NL" dirty="0"/>
          </a:p>
        </p:txBody>
      </p:sp>
      <p:sp>
        <p:nvSpPr>
          <p:cNvPr id="6" name="Tijdelijke aanduiding voor voettekst 5">
            <a:extLst>
              <a:ext uri="{FF2B5EF4-FFF2-40B4-BE49-F238E27FC236}">
                <a16:creationId xmlns:a16="http://schemas.microsoft.com/office/drawing/2014/main" id="{699CB868-1598-69D1-D1CE-988775DD0FB3}"/>
              </a:ext>
            </a:extLst>
          </p:cNvPr>
          <p:cNvSpPr>
            <a:spLocks noGrp="1"/>
          </p:cNvSpPr>
          <p:nvPr>
            <p:ph type="ftr" sz="quarter" idx="3"/>
          </p:nvPr>
        </p:nvSpPr>
        <p:spPr>
          <a:xfrm>
            <a:off x="6637433" y="6307710"/>
            <a:ext cx="4029024" cy="360000"/>
          </a:xfrm>
        </p:spPr>
        <p:txBody>
          <a:bodyPr/>
          <a:lstStyle/>
          <a:p>
            <a:r>
              <a:rPr lang="nl-NL" dirty="0"/>
              <a:t>21/10/2025</a:t>
            </a:r>
          </a:p>
        </p:txBody>
      </p:sp>
      <p:sp>
        <p:nvSpPr>
          <p:cNvPr id="7" name="Tijdelijke aanduiding voor dianummer 6">
            <a:extLst>
              <a:ext uri="{FF2B5EF4-FFF2-40B4-BE49-F238E27FC236}">
                <a16:creationId xmlns:a16="http://schemas.microsoft.com/office/drawing/2014/main" id="{F23E69FE-8365-DF8E-F34E-F261E99096AC}"/>
              </a:ext>
            </a:extLst>
          </p:cNvPr>
          <p:cNvSpPr>
            <a:spLocks noGrp="1"/>
          </p:cNvSpPr>
          <p:nvPr>
            <p:ph type="sldNum" sz="quarter" idx="4"/>
          </p:nvPr>
        </p:nvSpPr>
        <p:spPr>
          <a:xfrm>
            <a:off x="11032276" y="6307710"/>
            <a:ext cx="540000" cy="360000"/>
          </a:xfrm>
        </p:spPr>
        <p:txBody>
          <a:bodyPr/>
          <a:lstStyle/>
          <a:p>
            <a:r>
              <a:rPr lang="nl-NL" dirty="0"/>
              <a:t>12</a:t>
            </a:r>
          </a:p>
        </p:txBody>
      </p:sp>
      <p:sp>
        <p:nvSpPr>
          <p:cNvPr id="10" name="Tijdelijke aanduiding voor inhoud 9">
            <a:extLst>
              <a:ext uri="{FF2B5EF4-FFF2-40B4-BE49-F238E27FC236}">
                <a16:creationId xmlns:a16="http://schemas.microsoft.com/office/drawing/2014/main" id="{B6EEA354-2342-EC24-3BE8-033E59379795}"/>
              </a:ext>
            </a:extLst>
          </p:cNvPr>
          <p:cNvSpPr>
            <a:spLocks noGrp="1"/>
          </p:cNvSpPr>
          <p:nvPr>
            <p:ph sz="quarter" idx="12"/>
          </p:nvPr>
        </p:nvSpPr>
        <p:spPr/>
        <p:txBody>
          <a:bodyPr>
            <a:normAutofit/>
          </a:bodyPr>
          <a:lstStyle/>
          <a:p>
            <a:pPr marL="457200" lvl="1" indent="0">
              <a:buNone/>
            </a:pPr>
            <a:r>
              <a:rPr lang="nl-NL" dirty="0"/>
              <a:t>	</a:t>
            </a:r>
          </a:p>
        </p:txBody>
      </p:sp>
      <p:sp>
        <p:nvSpPr>
          <p:cNvPr id="9" name="Tijdelijke aanduiding voor inhoud 8">
            <a:extLst>
              <a:ext uri="{FF2B5EF4-FFF2-40B4-BE49-F238E27FC236}">
                <a16:creationId xmlns:a16="http://schemas.microsoft.com/office/drawing/2014/main" id="{80C7ED47-D9E9-8714-9B7B-DB62EE4EC552}"/>
              </a:ext>
            </a:extLst>
          </p:cNvPr>
          <p:cNvSpPr>
            <a:spLocks noGrp="1"/>
          </p:cNvSpPr>
          <p:nvPr>
            <p:ph sz="quarter" idx="11"/>
          </p:nvPr>
        </p:nvSpPr>
        <p:spPr>
          <a:xfrm>
            <a:off x="563699" y="1427356"/>
            <a:ext cx="11224117" cy="4700396"/>
          </a:xfrm>
          <a:solidFill>
            <a:srgbClr val="E8EBF2"/>
          </a:solidFill>
        </p:spPr>
        <p:txBody>
          <a:bodyPr>
            <a:normAutofit fontScale="92500" lnSpcReduction="10000"/>
          </a:bodyPr>
          <a:lstStyle/>
          <a:p>
            <a:pPr marL="0" indent="0">
              <a:buNone/>
            </a:pPr>
            <a:endParaRPr lang="nl-NL" sz="2800" dirty="0"/>
          </a:p>
          <a:p>
            <a:r>
              <a:rPr lang="nl-NL" sz="2800" dirty="0"/>
              <a:t>Publicatiecultuur aan HS-en: gericht op wetenschap, werkveld en maatschappij</a:t>
            </a:r>
          </a:p>
          <a:p>
            <a:pPr marL="0" indent="0">
              <a:buNone/>
            </a:pPr>
            <a:endParaRPr lang="nl-NL" sz="2800" dirty="0"/>
          </a:p>
          <a:p>
            <a:r>
              <a:rPr lang="nl-NL" sz="2800" dirty="0"/>
              <a:t>Diversiteit in relevante eigenschappen van artikelen </a:t>
            </a:r>
          </a:p>
          <a:p>
            <a:pPr marL="0" indent="0">
              <a:buNone/>
            </a:pPr>
            <a:endParaRPr lang="nl-NL" sz="2800" dirty="0"/>
          </a:p>
          <a:p>
            <a:r>
              <a:rPr lang="nl-NL" sz="2800" dirty="0"/>
              <a:t>Huidige registratiecultuur niet voorzien op dergelijke diversiteit</a:t>
            </a:r>
          </a:p>
          <a:p>
            <a:pPr marL="0" indent="0">
              <a:buNone/>
            </a:pPr>
            <a:endParaRPr lang="nl-NL" sz="2800" dirty="0"/>
          </a:p>
          <a:p>
            <a:r>
              <a:rPr lang="nl-NL" sz="2800" dirty="0"/>
              <a:t>Nodige data voor monitoring van kennisoverdracht aan de HS-en ontbreekt</a:t>
            </a:r>
          </a:p>
        </p:txBody>
      </p:sp>
    </p:spTree>
    <p:extLst>
      <p:ext uri="{BB962C8B-B14F-4D97-AF65-F5344CB8AC3E}">
        <p14:creationId xmlns:p14="http://schemas.microsoft.com/office/powerpoint/2010/main" val="840201617"/>
      </p:ext>
    </p:extLst>
  </p:cSld>
  <p:clrMapOvr>
    <a:masterClrMapping/>
  </p:clrMapOvr>
  <p:transition spd="med">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Tijdelijke aanduiding voor afbeelding 8" descr="Afbeelding met gebouw, steen, kolom, zuilengang&#10;&#10;Automatisch gegenereerde beschrijving">
            <a:extLst>
              <a:ext uri="{FF2B5EF4-FFF2-40B4-BE49-F238E27FC236}">
                <a16:creationId xmlns:a16="http://schemas.microsoft.com/office/drawing/2014/main" id="{C4CCC91A-8F36-52E5-4638-BFC86242928F}"/>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l="16904" r="16904"/>
          <a:stretch/>
        </p:blipFill>
        <p:spPr>
          <a:xfrm>
            <a:off x="6096000" y="0"/>
            <a:ext cx="6096000" cy="6139066"/>
          </a:xfrm>
        </p:spPr>
      </p:pic>
      <p:sp>
        <p:nvSpPr>
          <p:cNvPr id="7" name="Tijdelijke aanduiding voor tekst 6">
            <a:extLst>
              <a:ext uri="{FF2B5EF4-FFF2-40B4-BE49-F238E27FC236}">
                <a16:creationId xmlns:a16="http://schemas.microsoft.com/office/drawing/2014/main" id="{821F19A6-4DDF-E25E-92F2-E4B99D19B484}"/>
              </a:ext>
            </a:extLst>
          </p:cNvPr>
          <p:cNvSpPr>
            <a:spLocks noGrp="1"/>
          </p:cNvSpPr>
          <p:nvPr>
            <p:ph type="body" sz="quarter" idx="12"/>
          </p:nvPr>
        </p:nvSpPr>
        <p:spPr>
          <a:xfrm>
            <a:off x="1606550" y="4149307"/>
            <a:ext cx="4320000" cy="1396369"/>
          </a:xfrm>
        </p:spPr>
        <p:txBody>
          <a:bodyPr>
            <a:normAutofit/>
          </a:bodyPr>
          <a:lstStyle/>
          <a:p>
            <a:r>
              <a:rPr lang="en-GB" dirty="0"/>
              <a:t>Katrien De Smet</a:t>
            </a:r>
          </a:p>
          <a:p>
            <a:r>
              <a:rPr lang="en-GB" sz="2000" dirty="0" err="1"/>
              <a:t>Katrien.de.smet@vub.be</a:t>
            </a:r>
            <a:endParaRPr lang="en-GB" sz="2000" dirty="0"/>
          </a:p>
        </p:txBody>
      </p:sp>
      <p:sp>
        <p:nvSpPr>
          <p:cNvPr id="5" name="Titel 4">
            <a:extLst>
              <a:ext uri="{FF2B5EF4-FFF2-40B4-BE49-F238E27FC236}">
                <a16:creationId xmlns:a16="http://schemas.microsoft.com/office/drawing/2014/main" id="{AD1BD1EE-57DC-D3F6-E48F-35894D5DA668}"/>
              </a:ext>
            </a:extLst>
          </p:cNvPr>
          <p:cNvSpPr>
            <a:spLocks noGrp="1"/>
          </p:cNvSpPr>
          <p:nvPr>
            <p:ph type="title"/>
          </p:nvPr>
        </p:nvSpPr>
        <p:spPr>
          <a:xfrm>
            <a:off x="1606550" y="774700"/>
            <a:ext cx="4320000" cy="1933994"/>
          </a:xfrm>
        </p:spPr>
        <p:txBody>
          <a:bodyPr>
            <a:normAutofit/>
          </a:bodyPr>
          <a:lstStyle/>
          <a:p>
            <a:r>
              <a:rPr lang="en-GB" dirty="0" err="1"/>
              <a:t>Vragen</a:t>
            </a:r>
            <a:r>
              <a:rPr lang="en-GB" dirty="0"/>
              <a:t>?</a:t>
            </a:r>
          </a:p>
        </p:txBody>
      </p:sp>
      <p:sp>
        <p:nvSpPr>
          <p:cNvPr id="17" name="Tijdelijke aanduiding voor datum 16">
            <a:extLst>
              <a:ext uri="{FF2B5EF4-FFF2-40B4-BE49-F238E27FC236}">
                <a16:creationId xmlns:a16="http://schemas.microsoft.com/office/drawing/2014/main" id="{BD3D82A4-3F5F-AD54-0F88-54FB4DE41DDF}"/>
              </a:ext>
            </a:extLst>
          </p:cNvPr>
          <p:cNvSpPr>
            <a:spLocks noGrp="1"/>
          </p:cNvSpPr>
          <p:nvPr>
            <p:ph type="dt" sz="half" idx="2"/>
          </p:nvPr>
        </p:nvSpPr>
        <p:spPr>
          <a:xfrm>
            <a:off x="-231841" y="6307710"/>
            <a:ext cx="2743200" cy="365125"/>
          </a:xfrm>
        </p:spPr>
        <p:txBody>
          <a:bodyPr/>
          <a:lstStyle/>
          <a:p>
            <a:fld id="{6D545EE8-A676-432A-8600-49EA891A9F97}" type="datetime1">
              <a:rPr lang="en-GB" smtClean="0"/>
              <a:pPr/>
              <a:t>20/10/2025</a:t>
            </a:fld>
            <a:endParaRPr lang="en-GB"/>
          </a:p>
        </p:txBody>
      </p:sp>
      <p:sp>
        <p:nvSpPr>
          <p:cNvPr id="15" name="Tijdelijke aanduiding voor voettekst 14">
            <a:extLst>
              <a:ext uri="{FF2B5EF4-FFF2-40B4-BE49-F238E27FC236}">
                <a16:creationId xmlns:a16="http://schemas.microsoft.com/office/drawing/2014/main" id="{719DFB45-4511-2434-39C9-0E5EAEB316A7}"/>
              </a:ext>
            </a:extLst>
          </p:cNvPr>
          <p:cNvSpPr>
            <a:spLocks noGrp="1"/>
          </p:cNvSpPr>
          <p:nvPr>
            <p:ph type="ftr" sz="quarter" idx="3"/>
          </p:nvPr>
        </p:nvSpPr>
        <p:spPr>
          <a:xfrm>
            <a:off x="6637433" y="6307710"/>
            <a:ext cx="4029024" cy="360000"/>
          </a:xfrm>
        </p:spPr>
        <p:txBody>
          <a:bodyPr/>
          <a:lstStyle/>
          <a:p>
            <a:r>
              <a:rPr lang="en-GB" dirty="0"/>
              <a:t>21/10/2025</a:t>
            </a:r>
          </a:p>
        </p:txBody>
      </p:sp>
      <p:sp>
        <p:nvSpPr>
          <p:cNvPr id="16" name="Tijdelijke aanduiding voor dianummer 15">
            <a:extLst>
              <a:ext uri="{FF2B5EF4-FFF2-40B4-BE49-F238E27FC236}">
                <a16:creationId xmlns:a16="http://schemas.microsoft.com/office/drawing/2014/main" id="{B7BCBDD8-2D83-3A97-485B-940B1971CE01}"/>
              </a:ext>
            </a:extLst>
          </p:cNvPr>
          <p:cNvSpPr>
            <a:spLocks noGrp="1"/>
          </p:cNvSpPr>
          <p:nvPr>
            <p:ph type="sldNum" sz="quarter" idx="4"/>
          </p:nvPr>
        </p:nvSpPr>
        <p:spPr>
          <a:xfrm>
            <a:off x="11032276" y="6307710"/>
            <a:ext cx="540000" cy="360000"/>
          </a:xfrm>
        </p:spPr>
        <p:txBody>
          <a:bodyPr/>
          <a:lstStyle/>
          <a:p>
            <a:endParaRPr lang="en-GB" dirty="0"/>
          </a:p>
        </p:txBody>
      </p:sp>
    </p:spTree>
    <p:extLst>
      <p:ext uri="{BB962C8B-B14F-4D97-AF65-F5344CB8AC3E}">
        <p14:creationId xmlns:p14="http://schemas.microsoft.com/office/powerpoint/2010/main" val="1985218856"/>
      </p:ext>
    </p:extLst>
  </p:cSld>
  <p:clrMapOvr>
    <a:masterClrMapping/>
  </p:clrMapOvr>
  <p:transition spd="med">
    <p:cove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70DB7-5A80-0168-1E33-4A2EDEC856F6}"/>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F001883A-9D57-E8F7-FFC2-FB7D20483156}"/>
              </a:ext>
            </a:extLst>
          </p:cNvPr>
          <p:cNvSpPr>
            <a:spLocks noGrp="1"/>
          </p:cNvSpPr>
          <p:nvPr>
            <p:ph type="title"/>
          </p:nvPr>
        </p:nvSpPr>
        <p:spPr>
          <a:xfrm>
            <a:off x="636189" y="328813"/>
            <a:ext cx="7925368" cy="1325563"/>
          </a:xfrm>
        </p:spPr>
        <p:txBody>
          <a:bodyPr>
            <a:normAutofit/>
          </a:bodyPr>
          <a:lstStyle/>
          <a:p>
            <a:r>
              <a:rPr lang="nl-NL" sz="2600" dirty="0"/>
              <a:t>Bijlage: triangulatie professionele kanalen</a:t>
            </a:r>
          </a:p>
        </p:txBody>
      </p:sp>
      <p:sp>
        <p:nvSpPr>
          <p:cNvPr id="8" name="Tijdelijke aanduiding voor datum 7">
            <a:extLst>
              <a:ext uri="{FF2B5EF4-FFF2-40B4-BE49-F238E27FC236}">
                <a16:creationId xmlns:a16="http://schemas.microsoft.com/office/drawing/2014/main" id="{805D5F51-8AD6-7794-2ADE-114E297131B1}"/>
              </a:ext>
            </a:extLst>
          </p:cNvPr>
          <p:cNvSpPr>
            <a:spLocks noGrp="1"/>
          </p:cNvSpPr>
          <p:nvPr>
            <p:ph type="dt" sz="half" idx="2"/>
          </p:nvPr>
        </p:nvSpPr>
        <p:spPr>
          <a:xfrm>
            <a:off x="-231841" y="6307710"/>
            <a:ext cx="2743200" cy="365125"/>
          </a:xfrm>
        </p:spPr>
        <p:txBody>
          <a:bodyPr/>
          <a:lstStyle/>
          <a:p>
            <a:fld id="{4A642B5B-B5A3-470A-BDD9-7027842189F6}" type="datetime1">
              <a:rPr lang="nl-NL" smtClean="0"/>
              <a:pPr/>
              <a:t>20-10-2025</a:t>
            </a:fld>
            <a:endParaRPr lang="nl-NL" dirty="0"/>
          </a:p>
        </p:txBody>
      </p:sp>
      <p:sp>
        <p:nvSpPr>
          <p:cNvPr id="6" name="Tijdelijke aanduiding voor voettekst 5">
            <a:extLst>
              <a:ext uri="{FF2B5EF4-FFF2-40B4-BE49-F238E27FC236}">
                <a16:creationId xmlns:a16="http://schemas.microsoft.com/office/drawing/2014/main" id="{32038B89-89AC-AF36-1E10-AF73EB6B23BB}"/>
              </a:ext>
            </a:extLst>
          </p:cNvPr>
          <p:cNvSpPr>
            <a:spLocks noGrp="1"/>
          </p:cNvSpPr>
          <p:nvPr>
            <p:ph type="ftr" sz="quarter" idx="3"/>
          </p:nvPr>
        </p:nvSpPr>
        <p:spPr>
          <a:xfrm>
            <a:off x="6637433" y="6307710"/>
            <a:ext cx="4029024" cy="360000"/>
          </a:xfrm>
        </p:spPr>
        <p:txBody>
          <a:bodyPr/>
          <a:lstStyle/>
          <a:p>
            <a:r>
              <a:rPr lang="nl-NL" dirty="0"/>
              <a:t>21/10/2025</a:t>
            </a:r>
          </a:p>
        </p:txBody>
      </p:sp>
      <p:sp>
        <p:nvSpPr>
          <p:cNvPr id="7" name="Tijdelijke aanduiding voor dianummer 6">
            <a:extLst>
              <a:ext uri="{FF2B5EF4-FFF2-40B4-BE49-F238E27FC236}">
                <a16:creationId xmlns:a16="http://schemas.microsoft.com/office/drawing/2014/main" id="{72BD7FB7-4BA8-2615-0439-A059B48EC3A2}"/>
              </a:ext>
            </a:extLst>
          </p:cNvPr>
          <p:cNvSpPr>
            <a:spLocks noGrp="1"/>
          </p:cNvSpPr>
          <p:nvPr>
            <p:ph type="sldNum" sz="quarter" idx="4"/>
          </p:nvPr>
        </p:nvSpPr>
        <p:spPr>
          <a:xfrm>
            <a:off x="11032276" y="6307710"/>
            <a:ext cx="540000" cy="360000"/>
          </a:xfrm>
        </p:spPr>
        <p:txBody>
          <a:bodyPr/>
          <a:lstStyle/>
          <a:p>
            <a:r>
              <a:rPr lang="nl-NL" dirty="0"/>
              <a:t>14</a:t>
            </a:r>
          </a:p>
        </p:txBody>
      </p:sp>
      <p:sp>
        <p:nvSpPr>
          <p:cNvPr id="10" name="Tijdelijke aanduiding voor inhoud 9">
            <a:extLst>
              <a:ext uri="{FF2B5EF4-FFF2-40B4-BE49-F238E27FC236}">
                <a16:creationId xmlns:a16="http://schemas.microsoft.com/office/drawing/2014/main" id="{2912BBB4-0764-A4EF-D019-8D0EE8C0D3F7}"/>
              </a:ext>
            </a:extLst>
          </p:cNvPr>
          <p:cNvSpPr>
            <a:spLocks noGrp="1"/>
          </p:cNvSpPr>
          <p:nvPr>
            <p:ph sz="quarter" idx="12"/>
          </p:nvPr>
        </p:nvSpPr>
        <p:spPr/>
        <p:txBody>
          <a:bodyPr>
            <a:normAutofit/>
          </a:bodyPr>
          <a:lstStyle/>
          <a:p>
            <a:pPr marL="457200" lvl="1" indent="0">
              <a:buNone/>
            </a:pPr>
            <a:r>
              <a:rPr lang="nl-NL" dirty="0"/>
              <a:t>	</a:t>
            </a:r>
          </a:p>
        </p:txBody>
      </p:sp>
      <p:sp>
        <p:nvSpPr>
          <p:cNvPr id="9" name="Tijdelijke aanduiding voor inhoud 8">
            <a:extLst>
              <a:ext uri="{FF2B5EF4-FFF2-40B4-BE49-F238E27FC236}">
                <a16:creationId xmlns:a16="http://schemas.microsoft.com/office/drawing/2014/main" id="{705E7778-0227-122D-8DE2-A1FCE781B7C5}"/>
              </a:ext>
            </a:extLst>
          </p:cNvPr>
          <p:cNvSpPr>
            <a:spLocks noGrp="1"/>
          </p:cNvSpPr>
          <p:nvPr>
            <p:ph sz="quarter" idx="11"/>
          </p:nvPr>
        </p:nvSpPr>
        <p:spPr>
          <a:xfrm>
            <a:off x="636189" y="1656272"/>
            <a:ext cx="10931925" cy="4469584"/>
          </a:xfrm>
          <a:solidFill>
            <a:srgbClr val="E8EBF2"/>
          </a:solidFill>
        </p:spPr>
        <p:txBody>
          <a:bodyPr>
            <a:normAutofit/>
          </a:bodyPr>
          <a:lstStyle/>
          <a:p>
            <a:pPr marL="0" indent="0">
              <a:buNone/>
            </a:pPr>
            <a:endParaRPr lang="en-GB" sz="3200" dirty="0"/>
          </a:p>
          <a:p>
            <a:pPr marL="0" indent="0">
              <a:buNone/>
            </a:pPr>
            <a:endParaRPr lang="en-GB" sz="3200" dirty="0"/>
          </a:p>
          <a:p>
            <a:pPr marL="0" indent="0">
              <a:buNone/>
            </a:pPr>
            <a:endParaRPr lang="nl-NL" sz="2400" dirty="0"/>
          </a:p>
          <a:p>
            <a:endParaRPr lang="nl-NL" sz="2200" dirty="0"/>
          </a:p>
          <a:p>
            <a:pPr marL="0" indent="0">
              <a:buNone/>
            </a:pPr>
            <a:endParaRPr lang="nl-NL" dirty="0"/>
          </a:p>
          <a:p>
            <a:pPr marL="914400" lvl="2" indent="0">
              <a:buNone/>
            </a:pPr>
            <a:endParaRPr lang="nl-NL" dirty="0"/>
          </a:p>
          <a:p>
            <a:endParaRPr lang="nl-NL" dirty="0"/>
          </a:p>
        </p:txBody>
      </p:sp>
      <p:graphicFrame>
        <p:nvGraphicFramePr>
          <p:cNvPr id="2" name="Table 1">
            <a:extLst>
              <a:ext uri="{FF2B5EF4-FFF2-40B4-BE49-F238E27FC236}">
                <a16:creationId xmlns:a16="http://schemas.microsoft.com/office/drawing/2014/main" id="{4928481C-CC90-3068-06D7-D92A6D6AA7B8}"/>
              </a:ext>
            </a:extLst>
          </p:cNvPr>
          <p:cNvGraphicFramePr>
            <a:graphicFrameLocks noGrp="1"/>
          </p:cNvGraphicFramePr>
          <p:nvPr>
            <p:extLst>
              <p:ext uri="{D42A27DB-BD31-4B8C-83A1-F6EECF244321}">
                <p14:modId xmlns:p14="http://schemas.microsoft.com/office/powerpoint/2010/main" val="657563512"/>
              </p:ext>
            </p:extLst>
          </p:nvPr>
        </p:nvGraphicFramePr>
        <p:xfrm>
          <a:off x="979005" y="1848689"/>
          <a:ext cx="10233989" cy="4103691"/>
        </p:xfrm>
        <a:graphic>
          <a:graphicData uri="http://schemas.openxmlformats.org/drawingml/2006/table">
            <a:tbl>
              <a:tblPr firstRow="1" firstCol="1" bandRow="1">
                <a:tableStyleId>{5C22544A-7EE6-4342-B048-85BDC9FD1C3A}</a:tableStyleId>
              </a:tblPr>
              <a:tblGrid>
                <a:gridCol w="4231360">
                  <a:extLst>
                    <a:ext uri="{9D8B030D-6E8A-4147-A177-3AD203B41FA5}">
                      <a16:colId xmlns:a16="http://schemas.microsoft.com/office/drawing/2014/main" val="669147398"/>
                    </a:ext>
                  </a:extLst>
                </a:gridCol>
                <a:gridCol w="2164882">
                  <a:extLst>
                    <a:ext uri="{9D8B030D-6E8A-4147-A177-3AD203B41FA5}">
                      <a16:colId xmlns:a16="http://schemas.microsoft.com/office/drawing/2014/main" val="3467845718"/>
                    </a:ext>
                  </a:extLst>
                </a:gridCol>
                <a:gridCol w="2263287">
                  <a:extLst>
                    <a:ext uri="{9D8B030D-6E8A-4147-A177-3AD203B41FA5}">
                      <a16:colId xmlns:a16="http://schemas.microsoft.com/office/drawing/2014/main" val="1138033807"/>
                    </a:ext>
                  </a:extLst>
                </a:gridCol>
                <a:gridCol w="1574460">
                  <a:extLst>
                    <a:ext uri="{9D8B030D-6E8A-4147-A177-3AD203B41FA5}">
                      <a16:colId xmlns:a16="http://schemas.microsoft.com/office/drawing/2014/main" val="3337294712"/>
                    </a:ext>
                  </a:extLst>
                </a:gridCol>
              </a:tblGrid>
              <a:tr h="856573">
                <a:tc>
                  <a:txBody>
                    <a:bodyPr/>
                    <a:lstStyle/>
                    <a:p>
                      <a:pPr marL="0" marR="0" algn="r">
                        <a:lnSpc>
                          <a:spcPct val="115000"/>
                        </a:lnSpc>
                        <a:spcAft>
                          <a:spcPts val="800"/>
                        </a:spcAft>
                        <a:buNone/>
                      </a:pPr>
                      <a:r>
                        <a:rPr lang="en-US" sz="2000" kern="0" dirty="0">
                          <a:effectLst/>
                        </a:rPr>
                        <a:t>Professional outlets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r">
                        <a:lnSpc>
                          <a:spcPct val="115000"/>
                        </a:lnSpc>
                        <a:spcAft>
                          <a:spcPts val="800"/>
                        </a:spcAft>
                        <a:buNone/>
                      </a:pPr>
                      <a:r>
                        <a:rPr lang="en-US" sz="2000" kern="0" dirty="0">
                          <a:effectLst/>
                        </a:rPr>
                        <a:t>UAS registered articles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r">
                        <a:lnSpc>
                          <a:spcPct val="115000"/>
                        </a:lnSpc>
                        <a:spcAft>
                          <a:spcPts val="800"/>
                        </a:spcAft>
                        <a:buNone/>
                      </a:pPr>
                      <a:r>
                        <a:rPr lang="en-US" sz="2000" kern="0">
                          <a:effectLst/>
                        </a:rPr>
                        <a:t>Extra articles in the sample</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r">
                        <a:lnSpc>
                          <a:spcPct val="115000"/>
                        </a:lnSpc>
                        <a:spcAft>
                          <a:spcPts val="800"/>
                        </a:spcAft>
                        <a:buNone/>
                      </a:pPr>
                      <a:r>
                        <a:rPr lang="en-US" sz="2000" kern="0">
                          <a:effectLst/>
                        </a:rPr>
                        <a:t>Total of articles</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37550297"/>
                  </a:ext>
                </a:extLst>
              </a:tr>
              <a:tr h="463874">
                <a:tc>
                  <a:txBody>
                    <a:bodyPr/>
                    <a:lstStyle/>
                    <a:p>
                      <a:pPr marL="0" marR="0" algn="r">
                        <a:lnSpc>
                          <a:spcPct val="115000"/>
                        </a:lnSpc>
                        <a:spcAft>
                          <a:spcPts val="800"/>
                        </a:spcAft>
                        <a:buNone/>
                      </a:pPr>
                      <a:r>
                        <a:rPr lang="en-US" sz="2000" kern="0">
                          <a:effectLst/>
                        </a:rPr>
                        <a:t>Tijdschrift voor Lerarenopleiders</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r">
                        <a:lnSpc>
                          <a:spcPct val="115000"/>
                        </a:lnSpc>
                        <a:spcAft>
                          <a:spcPts val="800"/>
                        </a:spcAft>
                        <a:buNone/>
                      </a:pPr>
                      <a:r>
                        <a:rPr lang="en-US" sz="2000" kern="0" dirty="0">
                          <a:effectLst/>
                        </a:rPr>
                        <a:t>16</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r">
                        <a:lnSpc>
                          <a:spcPct val="115000"/>
                        </a:lnSpc>
                        <a:spcAft>
                          <a:spcPts val="800"/>
                        </a:spcAft>
                        <a:buNone/>
                      </a:pPr>
                      <a:r>
                        <a:rPr lang="en-US" sz="2000" kern="0">
                          <a:effectLst/>
                        </a:rPr>
                        <a:t>6</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r">
                        <a:lnSpc>
                          <a:spcPct val="115000"/>
                        </a:lnSpc>
                        <a:spcAft>
                          <a:spcPts val="800"/>
                        </a:spcAft>
                        <a:buNone/>
                      </a:pPr>
                      <a:r>
                        <a:rPr lang="en-US" sz="2000" kern="0">
                          <a:effectLst/>
                        </a:rPr>
                        <a:t>22</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62593399"/>
                  </a:ext>
                </a:extLst>
              </a:tr>
              <a:tr h="463874">
                <a:tc>
                  <a:txBody>
                    <a:bodyPr/>
                    <a:lstStyle/>
                    <a:p>
                      <a:pPr marL="0" marR="0" algn="r">
                        <a:lnSpc>
                          <a:spcPct val="115000"/>
                        </a:lnSpc>
                        <a:spcAft>
                          <a:spcPts val="800"/>
                        </a:spcAft>
                        <a:buNone/>
                      </a:pPr>
                      <a:r>
                        <a:rPr lang="en-US" sz="2000" kern="0">
                          <a:effectLst/>
                        </a:rPr>
                        <a:t>FONS – Fris Onderwijs Nederlands</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r">
                        <a:lnSpc>
                          <a:spcPct val="115000"/>
                        </a:lnSpc>
                        <a:spcAft>
                          <a:spcPts val="800"/>
                        </a:spcAft>
                        <a:buNone/>
                      </a:pPr>
                      <a:r>
                        <a:rPr lang="en-US" sz="2000" kern="0" dirty="0">
                          <a:effectLst/>
                        </a:rPr>
                        <a:t>17</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r">
                        <a:lnSpc>
                          <a:spcPct val="115000"/>
                        </a:lnSpc>
                        <a:spcAft>
                          <a:spcPts val="800"/>
                        </a:spcAft>
                        <a:buNone/>
                      </a:pPr>
                      <a:r>
                        <a:rPr lang="en-US" sz="2000" kern="0" dirty="0">
                          <a:effectLst/>
                        </a:rPr>
                        <a:t>18</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r">
                        <a:lnSpc>
                          <a:spcPct val="115000"/>
                        </a:lnSpc>
                        <a:spcAft>
                          <a:spcPts val="800"/>
                        </a:spcAft>
                        <a:buNone/>
                      </a:pPr>
                      <a:r>
                        <a:rPr lang="en-US" sz="2000" kern="0">
                          <a:effectLst/>
                        </a:rPr>
                        <a:t>35</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03247411"/>
                  </a:ext>
                </a:extLst>
              </a:tr>
              <a:tr h="463874">
                <a:tc>
                  <a:txBody>
                    <a:bodyPr/>
                    <a:lstStyle/>
                    <a:p>
                      <a:pPr marL="0" marR="0" algn="r">
                        <a:lnSpc>
                          <a:spcPct val="115000"/>
                        </a:lnSpc>
                        <a:spcAft>
                          <a:spcPts val="800"/>
                        </a:spcAft>
                        <a:buNone/>
                      </a:pPr>
                      <a:r>
                        <a:rPr lang="en-US" sz="2000" kern="0">
                          <a:effectLst/>
                        </a:rPr>
                        <a:t>Welwijs</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r">
                        <a:lnSpc>
                          <a:spcPct val="115000"/>
                        </a:lnSpc>
                        <a:spcAft>
                          <a:spcPts val="800"/>
                        </a:spcAft>
                        <a:buNone/>
                      </a:pPr>
                      <a:r>
                        <a:rPr lang="en-US" sz="2000" kern="0" dirty="0">
                          <a:effectLst/>
                        </a:rPr>
                        <a:t>29</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r">
                        <a:lnSpc>
                          <a:spcPct val="115000"/>
                        </a:lnSpc>
                        <a:spcAft>
                          <a:spcPts val="800"/>
                        </a:spcAft>
                        <a:buNone/>
                      </a:pPr>
                      <a:r>
                        <a:rPr lang="en-US" sz="2000" kern="0" dirty="0">
                          <a:effectLst/>
                        </a:rPr>
                        <a:t>17</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r">
                        <a:lnSpc>
                          <a:spcPct val="115000"/>
                        </a:lnSpc>
                        <a:spcAft>
                          <a:spcPts val="800"/>
                        </a:spcAft>
                        <a:buNone/>
                      </a:pPr>
                      <a:r>
                        <a:rPr lang="en-US" sz="2000" kern="0">
                          <a:effectLst/>
                        </a:rPr>
                        <a:t>46</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5538941"/>
                  </a:ext>
                </a:extLst>
              </a:tr>
              <a:tr h="463874">
                <a:tc>
                  <a:txBody>
                    <a:bodyPr/>
                    <a:lstStyle/>
                    <a:p>
                      <a:pPr marL="0" marR="0" algn="r">
                        <a:lnSpc>
                          <a:spcPct val="115000"/>
                        </a:lnSpc>
                        <a:spcAft>
                          <a:spcPts val="800"/>
                        </a:spcAft>
                        <a:buNone/>
                      </a:pPr>
                      <a:r>
                        <a:rPr lang="en-US" sz="2000" kern="0">
                          <a:effectLst/>
                        </a:rPr>
                        <a:t>Sociaal.net</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r">
                        <a:lnSpc>
                          <a:spcPct val="115000"/>
                        </a:lnSpc>
                        <a:spcAft>
                          <a:spcPts val="800"/>
                        </a:spcAft>
                        <a:buNone/>
                      </a:pPr>
                      <a:r>
                        <a:rPr lang="en-US" sz="2000" kern="0">
                          <a:effectLst/>
                        </a:rPr>
                        <a:t>83</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r">
                        <a:lnSpc>
                          <a:spcPct val="115000"/>
                        </a:lnSpc>
                        <a:spcAft>
                          <a:spcPts val="800"/>
                        </a:spcAft>
                        <a:buNone/>
                      </a:pPr>
                      <a:r>
                        <a:rPr lang="en-US" sz="2000" kern="0" dirty="0">
                          <a:effectLst/>
                        </a:rPr>
                        <a:t>67</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r">
                        <a:lnSpc>
                          <a:spcPct val="115000"/>
                        </a:lnSpc>
                        <a:spcAft>
                          <a:spcPts val="800"/>
                        </a:spcAft>
                        <a:buNone/>
                      </a:pPr>
                      <a:r>
                        <a:rPr lang="en-US" sz="2000" kern="0">
                          <a:effectLst/>
                        </a:rPr>
                        <a:t>150</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74443301"/>
                  </a:ext>
                </a:extLst>
              </a:tr>
              <a:tr h="463874">
                <a:tc>
                  <a:txBody>
                    <a:bodyPr/>
                    <a:lstStyle/>
                    <a:p>
                      <a:pPr marL="0" marR="0" algn="r">
                        <a:lnSpc>
                          <a:spcPct val="115000"/>
                        </a:lnSpc>
                        <a:spcAft>
                          <a:spcPts val="800"/>
                        </a:spcAft>
                        <a:buNone/>
                      </a:pPr>
                      <a:r>
                        <a:rPr lang="en-US" sz="2000" kern="0">
                          <a:effectLst/>
                        </a:rPr>
                        <a:t>Alert</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r">
                        <a:lnSpc>
                          <a:spcPct val="115000"/>
                        </a:lnSpc>
                        <a:spcAft>
                          <a:spcPts val="800"/>
                        </a:spcAft>
                        <a:buNone/>
                      </a:pPr>
                      <a:r>
                        <a:rPr lang="en-US" sz="2000" kern="0">
                          <a:effectLst/>
                        </a:rPr>
                        <a:t>9</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r">
                        <a:lnSpc>
                          <a:spcPct val="115000"/>
                        </a:lnSpc>
                        <a:spcAft>
                          <a:spcPts val="800"/>
                        </a:spcAft>
                        <a:buNone/>
                      </a:pPr>
                      <a:r>
                        <a:rPr lang="en-US" sz="2000" kern="0" dirty="0">
                          <a:effectLst/>
                        </a:rPr>
                        <a:t>5</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r">
                        <a:lnSpc>
                          <a:spcPct val="115000"/>
                        </a:lnSpc>
                        <a:spcAft>
                          <a:spcPts val="800"/>
                        </a:spcAft>
                        <a:buNone/>
                      </a:pPr>
                      <a:r>
                        <a:rPr lang="en-US" sz="2000" kern="0" dirty="0">
                          <a:effectLst/>
                        </a:rPr>
                        <a:t>14</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26169197"/>
                  </a:ext>
                </a:extLst>
              </a:tr>
              <a:tr h="463874">
                <a:tc>
                  <a:txBody>
                    <a:bodyPr/>
                    <a:lstStyle/>
                    <a:p>
                      <a:pPr marL="0" marR="0" algn="r">
                        <a:lnSpc>
                          <a:spcPct val="115000"/>
                        </a:lnSpc>
                        <a:spcAft>
                          <a:spcPts val="800"/>
                        </a:spcAft>
                        <a:buNone/>
                      </a:pPr>
                      <a:r>
                        <a:rPr lang="en-US" sz="2000" kern="0">
                          <a:effectLst/>
                        </a:rPr>
                        <a:t>Tijdschrift voor Welzijnswerk</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r">
                        <a:lnSpc>
                          <a:spcPct val="115000"/>
                        </a:lnSpc>
                        <a:spcAft>
                          <a:spcPts val="800"/>
                        </a:spcAft>
                        <a:buNone/>
                      </a:pPr>
                      <a:r>
                        <a:rPr lang="en-US" sz="2000" kern="0">
                          <a:effectLst/>
                        </a:rPr>
                        <a:t>1</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r">
                        <a:lnSpc>
                          <a:spcPct val="115000"/>
                        </a:lnSpc>
                        <a:spcAft>
                          <a:spcPts val="800"/>
                        </a:spcAft>
                        <a:buNone/>
                      </a:pPr>
                      <a:r>
                        <a:rPr lang="en-US" sz="2000" kern="0" dirty="0">
                          <a:effectLst/>
                        </a:rPr>
                        <a:t>4</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r">
                        <a:lnSpc>
                          <a:spcPct val="115000"/>
                        </a:lnSpc>
                        <a:spcAft>
                          <a:spcPts val="800"/>
                        </a:spcAft>
                        <a:buNone/>
                      </a:pPr>
                      <a:r>
                        <a:rPr lang="en-US" sz="2000" kern="0" dirty="0">
                          <a:effectLst/>
                        </a:rPr>
                        <a:t>5</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35836070"/>
                  </a:ext>
                </a:extLst>
              </a:tr>
              <a:tr h="463874">
                <a:tc>
                  <a:txBody>
                    <a:bodyPr/>
                    <a:lstStyle/>
                    <a:p>
                      <a:pPr marL="0" marR="0" algn="r">
                        <a:lnSpc>
                          <a:spcPct val="115000"/>
                        </a:lnSpc>
                        <a:spcAft>
                          <a:spcPts val="800"/>
                        </a:spcAft>
                        <a:buNone/>
                      </a:pPr>
                      <a:r>
                        <a:rPr lang="en-US" sz="2000" kern="0" dirty="0">
                          <a:effectLst/>
                        </a:rPr>
                        <a:t> Total</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r">
                        <a:lnSpc>
                          <a:spcPct val="115000"/>
                        </a:lnSpc>
                        <a:spcAft>
                          <a:spcPts val="800"/>
                        </a:spcAft>
                        <a:buNone/>
                      </a:pPr>
                      <a:r>
                        <a:rPr lang="en-US" sz="2000" b="1" kern="0" dirty="0">
                          <a:effectLst/>
                        </a:rPr>
                        <a:t>155</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r">
                        <a:lnSpc>
                          <a:spcPct val="115000"/>
                        </a:lnSpc>
                        <a:spcAft>
                          <a:spcPts val="800"/>
                        </a:spcAft>
                        <a:buNone/>
                      </a:pPr>
                      <a:r>
                        <a:rPr lang="en-US" sz="2000" b="1" kern="0" dirty="0">
                          <a:effectLst/>
                        </a:rPr>
                        <a:t>117</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r">
                        <a:lnSpc>
                          <a:spcPct val="115000"/>
                        </a:lnSpc>
                        <a:spcAft>
                          <a:spcPts val="800"/>
                        </a:spcAft>
                        <a:buNone/>
                      </a:pPr>
                      <a:r>
                        <a:rPr lang="en-US" sz="2000" b="1" kern="0" dirty="0">
                          <a:effectLst/>
                        </a:rPr>
                        <a:t>272</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27290211"/>
                  </a:ext>
                </a:extLst>
              </a:tr>
            </a:tbl>
          </a:graphicData>
        </a:graphic>
      </p:graphicFrame>
    </p:spTree>
    <p:extLst>
      <p:ext uri="{BB962C8B-B14F-4D97-AF65-F5344CB8AC3E}">
        <p14:creationId xmlns:p14="http://schemas.microsoft.com/office/powerpoint/2010/main" val="2320773172"/>
      </p:ext>
    </p:extLst>
  </p:cSld>
  <p:clrMapOvr>
    <a:masterClrMapping/>
  </p:clrMapOvr>
  <p:transition spd="med">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66775B-7DE1-8BD7-07B5-26205BB16E3B}"/>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753EF587-88EF-379A-0581-FA1FF6C4DF8A}"/>
              </a:ext>
            </a:extLst>
          </p:cNvPr>
          <p:cNvSpPr>
            <a:spLocks noGrp="1"/>
          </p:cNvSpPr>
          <p:nvPr>
            <p:ph type="title"/>
          </p:nvPr>
        </p:nvSpPr>
        <p:spPr>
          <a:xfrm>
            <a:off x="636189" y="328813"/>
            <a:ext cx="7925368" cy="1325563"/>
          </a:xfrm>
        </p:spPr>
        <p:txBody>
          <a:bodyPr>
            <a:normAutofit/>
          </a:bodyPr>
          <a:lstStyle/>
          <a:p>
            <a:r>
              <a:rPr lang="nl-NL" sz="2600" dirty="0"/>
              <a:t>Bijlage: selectie triangulatie andere bronnen</a:t>
            </a:r>
          </a:p>
        </p:txBody>
      </p:sp>
      <p:sp>
        <p:nvSpPr>
          <p:cNvPr id="8" name="Tijdelijke aanduiding voor datum 7">
            <a:extLst>
              <a:ext uri="{FF2B5EF4-FFF2-40B4-BE49-F238E27FC236}">
                <a16:creationId xmlns:a16="http://schemas.microsoft.com/office/drawing/2014/main" id="{BEA1EADE-1C78-F266-00D7-B348D0BD5EA2}"/>
              </a:ext>
            </a:extLst>
          </p:cNvPr>
          <p:cNvSpPr>
            <a:spLocks noGrp="1"/>
          </p:cNvSpPr>
          <p:nvPr>
            <p:ph type="dt" sz="half" idx="2"/>
          </p:nvPr>
        </p:nvSpPr>
        <p:spPr>
          <a:xfrm>
            <a:off x="-231841" y="6307710"/>
            <a:ext cx="2743200" cy="365125"/>
          </a:xfrm>
        </p:spPr>
        <p:txBody>
          <a:bodyPr/>
          <a:lstStyle/>
          <a:p>
            <a:fld id="{4A642B5B-B5A3-470A-BDD9-7027842189F6}" type="datetime1">
              <a:rPr lang="nl-NL" smtClean="0"/>
              <a:pPr/>
              <a:t>19-10-2025</a:t>
            </a:fld>
            <a:endParaRPr lang="nl-NL" dirty="0"/>
          </a:p>
        </p:txBody>
      </p:sp>
      <p:sp>
        <p:nvSpPr>
          <p:cNvPr id="6" name="Tijdelijke aanduiding voor voettekst 5">
            <a:extLst>
              <a:ext uri="{FF2B5EF4-FFF2-40B4-BE49-F238E27FC236}">
                <a16:creationId xmlns:a16="http://schemas.microsoft.com/office/drawing/2014/main" id="{A4FA2849-A309-87C6-234C-EF4E4F7298BC}"/>
              </a:ext>
            </a:extLst>
          </p:cNvPr>
          <p:cNvSpPr>
            <a:spLocks noGrp="1"/>
          </p:cNvSpPr>
          <p:nvPr>
            <p:ph type="ftr" sz="quarter" idx="3"/>
          </p:nvPr>
        </p:nvSpPr>
        <p:spPr>
          <a:xfrm>
            <a:off x="6637433" y="6307710"/>
            <a:ext cx="4029024" cy="360000"/>
          </a:xfrm>
        </p:spPr>
        <p:txBody>
          <a:bodyPr/>
          <a:lstStyle/>
          <a:p>
            <a:r>
              <a:rPr lang="nl-NL" dirty="0"/>
              <a:t>21/10/2025</a:t>
            </a:r>
          </a:p>
        </p:txBody>
      </p:sp>
      <p:sp>
        <p:nvSpPr>
          <p:cNvPr id="7" name="Tijdelijke aanduiding voor dianummer 6">
            <a:extLst>
              <a:ext uri="{FF2B5EF4-FFF2-40B4-BE49-F238E27FC236}">
                <a16:creationId xmlns:a16="http://schemas.microsoft.com/office/drawing/2014/main" id="{3E0E24A2-9C93-8856-888D-A1DE80C79570}"/>
              </a:ext>
            </a:extLst>
          </p:cNvPr>
          <p:cNvSpPr>
            <a:spLocks noGrp="1"/>
          </p:cNvSpPr>
          <p:nvPr>
            <p:ph type="sldNum" sz="quarter" idx="4"/>
          </p:nvPr>
        </p:nvSpPr>
        <p:spPr>
          <a:xfrm>
            <a:off x="11032276" y="6307710"/>
            <a:ext cx="540000" cy="360000"/>
          </a:xfrm>
        </p:spPr>
        <p:txBody>
          <a:bodyPr/>
          <a:lstStyle/>
          <a:p>
            <a:r>
              <a:rPr lang="nl-NL" dirty="0"/>
              <a:t>15</a:t>
            </a:r>
          </a:p>
        </p:txBody>
      </p:sp>
      <p:sp>
        <p:nvSpPr>
          <p:cNvPr id="10" name="Tijdelijke aanduiding voor inhoud 9">
            <a:extLst>
              <a:ext uri="{FF2B5EF4-FFF2-40B4-BE49-F238E27FC236}">
                <a16:creationId xmlns:a16="http://schemas.microsoft.com/office/drawing/2014/main" id="{976A0DED-49CB-F291-9A78-654FB0280416}"/>
              </a:ext>
            </a:extLst>
          </p:cNvPr>
          <p:cNvSpPr>
            <a:spLocks noGrp="1"/>
          </p:cNvSpPr>
          <p:nvPr>
            <p:ph sz="quarter" idx="12"/>
          </p:nvPr>
        </p:nvSpPr>
        <p:spPr/>
        <p:txBody>
          <a:bodyPr>
            <a:normAutofit/>
          </a:bodyPr>
          <a:lstStyle/>
          <a:p>
            <a:pPr marL="457200" lvl="1" indent="0">
              <a:buNone/>
            </a:pPr>
            <a:r>
              <a:rPr lang="nl-NL" dirty="0"/>
              <a:t>	</a:t>
            </a:r>
          </a:p>
        </p:txBody>
      </p:sp>
      <p:sp>
        <p:nvSpPr>
          <p:cNvPr id="9" name="Tijdelijke aanduiding voor inhoud 8">
            <a:extLst>
              <a:ext uri="{FF2B5EF4-FFF2-40B4-BE49-F238E27FC236}">
                <a16:creationId xmlns:a16="http://schemas.microsoft.com/office/drawing/2014/main" id="{163762D2-1F27-4108-60F8-E1DFA89009D6}"/>
              </a:ext>
            </a:extLst>
          </p:cNvPr>
          <p:cNvSpPr>
            <a:spLocks noGrp="1"/>
          </p:cNvSpPr>
          <p:nvPr>
            <p:ph sz="quarter" idx="11"/>
          </p:nvPr>
        </p:nvSpPr>
        <p:spPr>
          <a:xfrm>
            <a:off x="636189" y="1656272"/>
            <a:ext cx="10931925" cy="4469584"/>
          </a:xfrm>
          <a:solidFill>
            <a:srgbClr val="E8EBF2"/>
          </a:solidFill>
        </p:spPr>
        <p:txBody>
          <a:bodyPr>
            <a:normAutofit fontScale="62500" lnSpcReduction="20000"/>
          </a:bodyPr>
          <a:lstStyle/>
          <a:p>
            <a:r>
              <a:rPr lang="en-GB" sz="3200" dirty="0"/>
              <a:t>Scopus (</a:t>
            </a:r>
            <a:r>
              <a:rPr lang="en-GB" sz="3200" dirty="0" err="1"/>
              <a:t>en</a:t>
            </a:r>
            <a:r>
              <a:rPr lang="en-GB" sz="3200" dirty="0"/>
              <a:t> </a:t>
            </a:r>
            <a:r>
              <a:rPr lang="en-GB" sz="3200" dirty="0" err="1"/>
              <a:t>niet</a:t>
            </a:r>
            <a:r>
              <a:rPr lang="en-GB" sz="3200" dirty="0"/>
              <a:t> </a:t>
            </a:r>
            <a:r>
              <a:rPr lang="en-GB" sz="3200" dirty="0" err="1"/>
              <a:t>WoS</a:t>
            </a:r>
            <a:r>
              <a:rPr lang="en-GB" sz="3200" dirty="0"/>
              <a:t>) &gt; </a:t>
            </a:r>
            <a:r>
              <a:rPr lang="en-US" sz="3200" dirty="0" err="1"/>
              <a:t>ruimere</a:t>
            </a:r>
            <a:r>
              <a:rPr lang="en-US" sz="3200" dirty="0"/>
              <a:t>, </a:t>
            </a:r>
            <a:r>
              <a:rPr lang="en-US" sz="3200" dirty="0" err="1"/>
              <a:t>meer</a:t>
            </a:r>
            <a:r>
              <a:rPr lang="en-US" sz="3200" dirty="0"/>
              <a:t> </a:t>
            </a:r>
            <a:r>
              <a:rPr lang="en-US" sz="3200" dirty="0" err="1"/>
              <a:t>toegepaste</a:t>
            </a:r>
            <a:r>
              <a:rPr lang="en-US" sz="3200" dirty="0"/>
              <a:t> </a:t>
            </a:r>
            <a:r>
              <a:rPr lang="en-US" sz="3200" dirty="0" err="1"/>
              <a:t>en</a:t>
            </a:r>
            <a:r>
              <a:rPr lang="en-US" sz="3200" dirty="0"/>
              <a:t> </a:t>
            </a:r>
            <a:r>
              <a:rPr lang="en-US" sz="3200" dirty="0" err="1"/>
              <a:t>meer</a:t>
            </a:r>
            <a:r>
              <a:rPr lang="en-US" sz="3200" dirty="0"/>
              <a:t> </a:t>
            </a:r>
            <a:r>
              <a:rPr lang="en-US" sz="3200" dirty="0" err="1"/>
              <a:t>regionale</a:t>
            </a:r>
            <a:r>
              <a:rPr lang="en-US" sz="3200" dirty="0"/>
              <a:t> </a:t>
            </a:r>
            <a:r>
              <a:rPr lang="en-US" sz="3200" dirty="0" err="1"/>
              <a:t>dekking</a:t>
            </a:r>
            <a:endParaRPr lang="en-GB" sz="3200" dirty="0"/>
          </a:p>
          <a:p>
            <a:endParaRPr lang="en-GB" sz="3200" dirty="0"/>
          </a:p>
          <a:p>
            <a:r>
              <a:rPr lang="en-GB" sz="3200" dirty="0" err="1"/>
              <a:t>OpenAlex</a:t>
            </a:r>
            <a:r>
              <a:rPr lang="en-GB" sz="3200" dirty="0"/>
              <a:t> &gt; </a:t>
            </a:r>
            <a:endParaRPr lang="en-US" sz="3200" dirty="0"/>
          </a:p>
          <a:p>
            <a:pPr marL="0" indent="0">
              <a:lnSpc>
                <a:spcPct val="120000"/>
              </a:lnSpc>
              <a:buNone/>
            </a:pPr>
            <a:r>
              <a:rPr lang="en-US" sz="3200" dirty="0"/>
              <a:t>	“diverse types in </a:t>
            </a:r>
            <a:r>
              <a:rPr lang="en-US" sz="3200" i="1" dirty="0"/>
              <a:t>alle </a:t>
            </a:r>
            <a:r>
              <a:rPr lang="en-US" sz="3200" i="1" dirty="0" err="1"/>
              <a:t>talen</a:t>
            </a:r>
            <a:r>
              <a:rPr lang="en-US" sz="3200" dirty="0"/>
              <a:t> </a:t>
            </a:r>
            <a:r>
              <a:rPr lang="en-US" sz="3200" dirty="0" err="1"/>
              <a:t>en</a:t>
            </a:r>
            <a:r>
              <a:rPr lang="en-US" sz="3200" dirty="0"/>
              <a:t> in alle </a:t>
            </a:r>
            <a:r>
              <a:rPr lang="en-US" sz="3200" dirty="0" err="1"/>
              <a:t>vakgebieden</a:t>
            </a:r>
            <a:r>
              <a:rPr lang="en-US" sz="3200" dirty="0"/>
              <a:t> — </a:t>
            </a:r>
            <a:r>
              <a:rPr lang="en-US" sz="3200" dirty="0" err="1"/>
              <a:t>inclusief</a:t>
            </a:r>
            <a:r>
              <a:rPr lang="en-US" sz="3200" dirty="0"/>
              <a:t> de </a:t>
            </a:r>
            <a:r>
              <a:rPr lang="en-US" sz="3200" dirty="0" err="1"/>
              <a:t>domeinen</a:t>
            </a:r>
            <a:r>
              <a:rPr lang="en-US" sz="3200" dirty="0"/>
              <a:t> die 	</a:t>
            </a:r>
            <a:r>
              <a:rPr lang="en-US" sz="3200" dirty="0" err="1"/>
              <a:t>ondervertegenwoordigd</a:t>
            </a:r>
            <a:r>
              <a:rPr lang="en-US" sz="3200" dirty="0"/>
              <a:t> </a:t>
            </a:r>
            <a:r>
              <a:rPr lang="en-US" sz="3200" dirty="0" err="1"/>
              <a:t>zijn</a:t>
            </a:r>
            <a:r>
              <a:rPr lang="en-US" sz="3200" dirty="0"/>
              <a:t> in </a:t>
            </a:r>
            <a:r>
              <a:rPr lang="en-US" sz="3200" dirty="0" err="1"/>
              <a:t>andere</a:t>
            </a:r>
            <a:r>
              <a:rPr lang="en-US" sz="3200" dirty="0"/>
              <a:t> databases (</a:t>
            </a:r>
            <a:r>
              <a:rPr lang="en-US" sz="3200" dirty="0" err="1"/>
              <a:t>zoals</a:t>
            </a:r>
            <a:r>
              <a:rPr lang="en-US" sz="3200" dirty="0"/>
              <a:t> </a:t>
            </a:r>
            <a:r>
              <a:rPr lang="en-US" sz="3200" dirty="0" err="1"/>
              <a:t>sociale</a:t>
            </a:r>
            <a:r>
              <a:rPr lang="en-US" sz="3200" dirty="0"/>
              <a:t> </a:t>
            </a:r>
            <a:r>
              <a:rPr lang="en-US" sz="3200" dirty="0" err="1"/>
              <a:t>wetenschappen</a:t>
            </a:r>
            <a:r>
              <a:rPr lang="en-US" sz="3200" dirty="0"/>
              <a:t>, 	</a:t>
            </a:r>
            <a:r>
              <a:rPr lang="en-US" sz="3200" dirty="0" err="1"/>
              <a:t>geesteswetenschappen</a:t>
            </a:r>
            <a:r>
              <a:rPr lang="en-US" sz="3200" dirty="0"/>
              <a:t>, business, </a:t>
            </a:r>
            <a:r>
              <a:rPr lang="en-US" sz="3200" dirty="0" err="1"/>
              <a:t>recht</a:t>
            </a:r>
            <a:r>
              <a:rPr lang="en-US" sz="3200" dirty="0"/>
              <a:t>)”</a:t>
            </a:r>
            <a:r>
              <a:rPr lang="en-GB" sz="3200" dirty="0"/>
              <a:t>	</a:t>
            </a:r>
          </a:p>
          <a:p>
            <a:endParaRPr lang="en-GB" sz="3200" dirty="0"/>
          </a:p>
          <a:p>
            <a:r>
              <a:rPr lang="en-GB" sz="3200" dirty="0" err="1"/>
              <a:t>Professionele</a:t>
            </a:r>
            <a:r>
              <a:rPr lang="en-GB" sz="3200" dirty="0"/>
              <a:t> </a:t>
            </a:r>
            <a:r>
              <a:rPr lang="en-GB" sz="3200" dirty="0" err="1"/>
              <a:t>kanalen</a:t>
            </a:r>
            <a:r>
              <a:rPr lang="en-GB" sz="3200" dirty="0"/>
              <a:t>:</a:t>
            </a:r>
          </a:p>
          <a:p>
            <a:pPr lvl="1"/>
            <a:r>
              <a:rPr lang="nl-NL" sz="3200" dirty="0"/>
              <a:t>minstens 2 van de 5 HS-en hadden meerdere artikelen in dit kanaal gerapporteerd;</a:t>
            </a:r>
          </a:p>
          <a:p>
            <a:pPr lvl="1"/>
            <a:r>
              <a:rPr lang="nl-NL" sz="3200" dirty="0"/>
              <a:t>gericht op het werkveld; </a:t>
            </a:r>
          </a:p>
          <a:p>
            <a:pPr lvl="1"/>
            <a:r>
              <a:rPr lang="nl-NL" sz="3200" dirty="0"/>
              <a:t>affiliaties van de auteurs duidelijk vermeld; </a:t>
            </a:r>
          </a:p>
          <a:p>
            <a:pPr lvl="1"/>
            <a:r>
              <a:rPr lang="nl-NL" sz="3200" dirty="0"/>
              <a:t>vrij online beschikbaar;</a:t>
            </a:r>
          </a:p>
          <a:p>
            <a:pPr lvl="1"/>
            <a:r>
              <a:rPr lang="nl-NL" sz="3200" dirty="0"/>
              <a:t>niet geïndexeerd door </a:t>
            </a:r>
            <a:r>
              <a:rPr lang="nl-NL" sz="3200" dirty="0" err="1"/>
              <a:t>Scopus</a:t>
            </a:r>
            <a:r>
              <a:rPr lang="nl-NL" sz="3200" dirty="0"/>
              <a:t> of </a:t>
            </a:r>
            <a:r>
              <a:rPr lang="nl-NL" sz="3200" dirty="0" err="1"/>
              <a:t>OpenAlex</a:t>
            </a:r>
            <a:r>
              <a:rPr lang="nl-NL" sz="3200" dirty="0"/>
              <a:t>.</a:t>
            </a:r>
          </a:p>
          <a:p>
            <a:pPr marL="0" indent="0">
              <a:buNone/>
            </a:pPr>
            <a:endParaRPr lang="nl-NL" sz="2400" dirty="0"/>
          </a:p>
          <a:p>
            <a:endParaRPr lang="nl-NL" sz="2200" dirty="0"/>
          </a:p>
          <a:p>
            <a:pPr marL="0" indent="0">
              <a:buNone/>
            </a:pPr>
            <a:endParaRPr lang="nl-NL" dirty="0"/>
          </a:p>
          <a:p>
            <a:pPr marL="914400" lvl="2" indent="0">
              <a:buNone/>
            </a:pPr>
            <a:endParaRPr lang="nl-NL" dirty="0"/>
          </a:p>
          <a:p>
            <a:endParaRPr lang="nl-NL" dirty="0"/>
          </a:p>
        </p:txBody>
      </p:sp>
    </p:spTree>
    <p:extLst>
      <p:ext uri="{BB962C8B-B14F-4D97-AF65-F5344CB8AC3E}">
        <p14:creationId xmlns:p14="http://schemas.microsoft.com/office/powerpoint/2010/main" val="109536391"/>
      </p:ext>
    </p:extLst>
  </p:cSld>
  <p:clrMapOvr>
    <a:masterClrMapping/>
  </p:clrMapOvr>
  <p:transition spd="med">
    <p:wipe dir="r"/>
  </p:transition>
</p:sld>
</file>

<file path=ppt/theme/theme1.xml><?xml version="1.0" encoding="utf-8"?>
<a:theme xmlns:a="http://schemas.openxmlformats.org/drawingml/2006/main" name="VUB">
  <a:themeElements>
    <a:clrScheme name="VUB">
      <a:dk1>
        <a:sysClr val="windowText" lastClr="000000"/>
      </a:dk1>
      <a:lt1>
        <a:sysClr val="window" lastClr="FFFFFF"/>
      </a:lt1>
      <a:dk2>
        <a:srgbClr val="44546A"/>
      </a:dk2>
      <a:lt2>
        <a:srgbClr val="E7E6E6"/>
      </a:lt2>
      <a:accent1>
        <a:srgbClr val="184183"/>
      </a:accent1>
      <a:accent2>
        <a:srgbClr val="E84E0F"/>
      </a:accent2>
      <a:accent3>
        <a:srgbClr val="E8EBF2"/>
      </a:accent3>
      <a:accent4>
        <a:srgbClr val="E8F2F3"/>
      </a:accent4>
      <a:accent5>
        <a:srgbClr val="184183"/>
      </a:accent5>
      <a:accent6>
        <a:srgbClr val="E84E0F"/>
      </a:accent6>
      <a:hlink>
        <a:srgbClr val="0563C1"/>
      </a:hlink>
      <a:folHlink>
        <a:srgbClr val="954F72"/>
      </a:folHlink>
    </a:clrScheme>
    <a:fontScheme name="VUB">
      <a:majorFont>
        <a:latin typeface="ITC Avant Garde Gothic LT"/>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UB_Templateslides_Smartpresentations_ENG.pptx" id="{9BCC324A-AC86-49E5-A0D3-8A9A54D5BA4F}" vid="{67443126-529C-4E0E-AE5A-73A67E60CF86}"/>
    </a:ext>
  </a:extLst>
</a:theme>
</file>

<file path=ppt/theme/theme2.xml><?xml version="1.0" encoding="utf-8"?>
<a:theme xmlns:a="http://schemas.openxmlformats.org/drawingml/2006/main" name="VUB - Tips">
  <a:themeElements>
    <a:clrScheme name="VUB">
      <a:dk1>
        <a:sysClr val="windowText" lastClr="000000"/>
      </a:dk1>
      <a:lt1>
        <a:sysClr val="window" lastClr="FFFFFF"/>
      </a:lt1>
      <a:dk2>
        <a:srgbClr val="44546A"/>
      </a:dk2>
      <a:lt2>
        <a:srgbClr val="E7E6E6"/>
      </a:lt2>
      <a:accent1>
        <a:srgbClr val="184183"/>
      </a:accent1>
      <a:accent2>
        <a:srgbClr val="E84E0F"/>
      </a:accent2>
      <a:accent3>
        <a:srgbClr val="E8EBF2"/>
      </a:accent3>
      <a:accent4>
        <a:srgbClr val="E8F2F3"/>
      </a:accent4>
      <a:accent5>
        <a:srgbClr val="184183"/>
      </a:accent5>
      <a:accent6>
        <a:srgbClr val="E84E0F"/>
      </a:accent6>
      <a:hlink>
        <a:srgbClr val="0563C1"/>
      </a:hlink>
      <a:folHlink>
        <a:srgbClr val="954F72"/>
      </a:folHlink>
    </a:clrScheme>
    <a:fontScheme name="VUB">
      <a:majorFont>
        <a:latin typeface="ITC Avant Garde Gothic LT"/>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UB_Templateslides_Smartpresentations_ENG.pptx" id="{9BCC324A-AC86-49E5-A0D3-8A9A54D5BA4F}" vid="{865935C9-1D07-48CA-B10B-0253400B68D8}"/>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6d079b4-5f33-4991-9867-1727103f8a91" xsi:nil="true"/>
    <Description xmlns="6dabcbac-684c-4da7-b1af-58ec3697f68c" xsi:nil="true"/>
    <lcf76f155ced4ddcb4097134ff3c332f xmlns="6dabcbac-684c-4da7-b1af-58ec3697f68c">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E906B315E80D7458D603CED98D75624" ma:contentTypeVersion="17" ma:contentTypeDescription="Create a new document." ma:contentTypeScope="" ma:versionID="da391959bc01c579850889c591b7437f">
  <xsd:schema xmlns:xsd="http://www.w3.org/2001/XMLSchema" xmlns:xs="http://www.w3.org/2001/XMLSchema" xmlns:p="http://schemas.microsoft.com/office/2006/metadata/properties" xmlns:ns2="6dabcbac-684c-4da7-b1af-58ec3697f68c" xmlns:ns3="16d079b4-5f33-4991-9867-1727103f8a91" targetNamespace="http://schemas.microsoft.com/office/2006/metadata/properties" ma:root="true" ma:fieldsID="9eaab2225adc9b72fd2880e253814405" ns2:_="" ns3:_="">
    <xsd:import namespace="6dabcbac-684c-4da7-b1af-58ec3697f68c"/>
    <xsd:import namespace="16d079b4-5f33-4991-9867-1727103f8a9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Description"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abcbac-684c-4da7-b1af-58ec3697f6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50a49bc4-c9e0-412a-b7e2-852193553bdf"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Description" ma:index="20" nillable="true" ma:displayName="Description" ma:description="Add a single-line descriptive text if required." ma:format="Dropdown" ma:internalName="Description">
      <xsd:simpleType>
        <xsd:restriction base="dms:Text">
          <xsd:maxLength value="255"/>
        </xsd:restriction>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d079b4-5f33-4991-9867-1727103f8a91"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b22ef709-a959-405b-aabd-93ee00c80753}" ma:internalName="TaxCatchAll" ma:showField="CatchAllData" ma:web="16d079b4-5f33-4991-9867-1727103f8a91">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6F5C2C2-3BF0-4649-A670-2E4FB7B01E25}">
  <ds:schemaRefs>
    <ds:schemaRef ds:uri="http://schemas.microsoft.com/office/2006/documentManagement/types"/>
    <ds:schemaRef ds:uri="16d079b4-5f33-4991-9867-1727103f8a91"/>
    <ds:schemaRef ds:uri="http://purl.org/dc/dcmitype/"/>
    <ds:schemaRef ds:uri="http://purl.org/dc/elements/1.1/"/>
    <ds:schemaRef ds:uri="http://schemas.microsoft.com/office/2006/metadata/properties"/>
    <ds:schemaRef ds:uri="http://www.w3.org/XML/1998/namespace"/>
    <ds:schemaRef ds:uri="http://purl.org/dc/terms/"/>
    <ds:schemaRef ds:uri="http://schemas.microsoft.com/office/infopath/2007/PartnerControls"/>
    <ds:schemaRef ds:uri="http://schemas.openxmlformats.org/package/2006/metadata/core-properties"/>
    <ds:schemaRef ds:uri="6dabcbac-684c-4da7-b1af-58ec3697f68c"/>
  </ds:schemaRefs>
</ds:datastoreItem>
</file>

<file path=customXml/itemProps2.xml><?xml version="1.0" encoding="utf-8"?>
<ds:datastoreItem xmlns:ds="http://schemas.openxmlformats.org/officeDocument/2006/customXml" ds:itemID="{42C0B0A4-A27D-44B9-B266-C6202317D205}">
  <ds:schemaRefs>
    <ds:schemaRef ds:uri="http://schemas.microsoft.com/sharepoint/v3/contenttype/forms"/>
  </ds:schemaRefs>
</ds:datastoreItem>
</file>

<file path=customXml/itemProps3.xml><?xml version="1.0" encoding="utf-8"?>
<ds:datastoreItem xmlns:ds="http://schemas.openxmlformats.org/officeDocument/2006/customXml" ds:itemID="{3DED71DB-CB28-4360-BC76-F9709326D3C4}"/>
</file>

<file path=docProps/app.xml><?xml version="1.0" encoding="utf-8"?>
<Properties xmlns="http://schemas.openxmlformats.org/officeDocument/2006/extended-properties" xmlns:vt="http://schemas.openxmlformats.org/officeDocument/2006/docPropsVTypes">
  <Template>VUB_Templateslides_Smartpresentations_ENG</Template>
  <TotalTime>7133</TotalTime>
  <Words>721</Words>
  <Application>Microsoft Macintosh PowerPoint</Application>
  <PresentationFormat>Widescreen</PresentationFormat>
  <Paragraphs>319</Paragraphs>
  <Slides>15</Slides>
  <Notes>15</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15</vt:i4>
      </vt:variant>
    </vt:vector>
  </HeadingPairs>
  <TitlesOfParts>
    <vt:vector size="26" baseType="lpstr">
      <vt:lpstr>ITC Avant Garde Gothic</vt:lpstr>
      <vt:lpstr>Wingdings</vt:lpstr>
      <vt:lpstr>Roboto Light</vt:lpstr>
      <vt:lpstr>ITC Avant Garde Gothic LT</vt:lpstr>
      <vt:lpstr>Roboto</vt:lpstr>
      <vt:lpstr>Aptos Narrow</vt:lpstr>
      <vt:lpstr>Aptos</vt:lpstr>
      <vt:lpstr>Arial</vt:lpstr>
      <vt:lpstr>Roboto Light</vt:lpstr>
      <vt:lpstr>VUB</vt:lpstr>
      <vt:lpstr>VUB - Tips</vt:lpstr>
      <vt:lpstr>Tussen wetenschap, werkveld en maatschappij: publicatiecultuur in Vlaamse Hogescholen</vt:lpstr>
      <vt:lpstr>Overzicht presentatie</vt:lpstr>
      <vt:lpstr>Onderzoekscontext HS-en</vt:lpstr>
      <vt:lpstr>Datacuratie</vt:lpstr>
      <vt:lpstr>Dataverzameling artikelen</vt:lpstr>
      <vt:lpstr>Triangulatie met andere bronnen</vt:lpstr>
      <vt:lpstr>Registraties per type</vt:lpstr>
      <vt:lpstr>Taalgebruik</vt:lpstr>
      <vt:lpstr>Artikelen gepubliceerd via HS-media</vt:lpstr>
      <vt:lpstr>Aantal auteurs/artikel</vt:lpstr>
      <vt:lpstr>Diversiteit op verschillende niveaus</vt:lpstr>
      <vt:lpstr>Concluderend</vt:lpstr>
      <vt:lpstr>Vragen?</vt:lpstr>
      <vt:lpstr>Bijlage: triangulatie professionele kanalen</vt:lpstr>
      <vt:lpstr>Bijlage: selectie triangulatie andere bronnen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Katrien De Smet</dc:creator>
  <cp:keywords>www.smartpresentations.be</cp:keywords>
  <cp:lastModifiedBy>Katrien De Smet</cp:lastModifiedBy>
  <cp:revision>3</cp:revision>
  <dcterms:created xsi:type="dcterms:W3CDTF">2025-01-08T18:02:27Z</dcterms:created>
  <dcterms:modified xsi:type="dcterms:W3CDTF">2025-10-20T13:15:14Z</dcterms:modified>
  <cp:category>Made by Smartpresentations</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0x0101003E906B315E80D7458D603CED98D75624</vt:lpwstr>
  </property>
  <property fmtid="{D5CDD505-2E9C-101B-9397-08002B2CF9AE}" pid="3" name="MediaServiceImageTags">
    <vt:lpwstr/>
  </property>
</Properties>
</file>