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4"/>
    <p:sldMasterId id="2147484114" r:id="rId5"/>
  </p:sldMasterIdLst>
  <p:notesMasterIdLst>
    <p:notesMasterId r:id="rId27"/>
  </p:notesMasterIdLst>
  <p:sldIdLst>
    <p:sldId id="257" r:id="rId6"/>
    <p:sldId id="288" r:id="rId7"/>
    <p:sldId id="289" r:id="rId8"/>
    <p:sldId id="276" r:id="rId9"/>
    <p:sldId id="273" r:id="rId10"/>
    <p:sldId id="275" r:id="rId11"/>
    <p:sldId id="296" r:id="rId12"/>
    <p:sldId id="298" r:id="rId13"/>
    <p:sldId id="299" r:id="rId14"/>
    <p:sldId id="300" r:id="rId15"/>
    <p:sldId id="280" r:id="rId16"/>
    <p:sldId id="281" r:id="rId17"/>
    <p:sldId id="282" r:id="rId18"/>
    <p:sldId id="283" r:id="rId19"/>
    <p:sldId id="293" r:id="rId20"/>
    <p:sldId id="284" r:id="rId21"/>
    <p:sldId id="301" r:id="rId22"/>
    <p:sldId id="294" r:id="rId23"/>
    <p:sldId id="290" r:id="rId24"/>
    <p:sldId id="287" r:id="rId25"/>
    <p:sldId id="272" r:id="rId26"/>
  </p:sldIdLst>
  <p:sldSz cx="12192000" cy="6858000"/>
  <p:notesSz cx="6805613" cy="9944100"/>
  <p:defaultTextStyle>
    <a:defPPr>
      <a:defRPr lang="nl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196">
          <p15:clr>
            <a:srgbClr val="A4A3A4"/>
          </p15:clr>
        </p15:guide>
        <p15:guide id="2" orient="horz" pos="3127">
          <p15:clr>
            <a:srgbClr val="A4A3A4"/>
          </p15:clr>
        </p15:guide>
        <p15:guide id="3" pos="197">
          <p15:clr>
            <a:srgbClr val="A4A3A4"/>
          </p15:clr>
        </p15:guide>
        <p15:guide id="4" pos="2144">
          <p15:clr>
            <a:srgbClr val="A4A3A4"/>
          </p15:clr>
        </p15:guide>
        <p15:guide id="5" pos="409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4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2" autoAdjust="0"/>
    <p:restoredTop sz="92092" autoAdjust="0"/>
  </p:normalViewPr>
  <p:slideViewPr>
    <p:cSldViewPr snapToGrid="0" snapToObjects="1" showGuides="1">
      <p:cViewPr varScale="1">
        <p:scale>
          <a:sx n="68" d="100"/>
          <a:sy n="68" d="100"/>
        </p:scale>
        <p:origin x="616" y="60"/>
      </p:cViewPr>
      <p:guideLst/>
    </p:cSldViewPr>
  </p:slideViewPr>
  <p:outlineViewPr>
    <p:cViewPr>
      <p:scale>
        <a:sx n="33" d="100"/>
        <a:sy n="33" d="100"/>
      </p:scale>
      <p:origin x="0" y="-1372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84" d="100"/>
          <a:sy n="84" d="100"/>
        </p:scale>
        <p:origin x="2004" y="-532"/>
      </p:cViewPr>
      <p:guideLst>
        <p:guide orient="horz" pos="196"/>
        <p:guide orient="horz" pos="3127"/>
        <p:guide pos="197"/>
        <p:guide pos="2144"/>
        <p:guide pos="409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asic_overview_bilateral_multilateral_collaboration_figu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elgian_collaboration_summary_wide_figur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EL_RIC_overview_figur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EL_RIC_overview_figur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fl_RIC_overview_figur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fl_RIC_overview_figur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EL_RIC_overview_figur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BEL_RIC_overview_figur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fl_RIC_overview_figur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erver.ad.ua.ac.be\Data\ADOC\ECOOM\Eline\RIC\results\fl_RIC_overview_figur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64655289873088E-2"/>
          <c:y val="2.4731335353012689E-2"/>
          <c:w val="0.87720247489906578"/>
          <c:h val="0.70983550462773637"/>
        </c:manualLayout>
      </c:layout>
      <c:lineChart>
        <c:grouping val="standard"/>
        <c:varyColors val="0"/>
        <c:ser>
          <c:idx val="0"/>
          <c:order val="0"/>
          <c:tx>
            <c:strRef>
              <c:f>bil_mul!$B$1</c:f>
              <c:strCache>
                <c:ptCount val="1"/>
                <c:pt idx="0">
                  <c:v>Collaboration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bil_mul!$A$2:$A$26</c:f>
              <c:strCach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strCache>
            </c:strRef>
          </c:cat>
          <c:val>
            <c:numRef>
              <c:f>bil_mul!$B$2:$B$26</c:f>
              <c:numCache>
                <c:formatCode>General</c:formatCode>
                <c:ptCount val="25"/>
                <c:pt idx="0">
                  <c:v>5691</c:v>
                </c:pt>
                <c:pt idx="1">
                  <c:v>6054</c:v>
                </c:pt>
                <c:pt idx="2">
                  <c:v>6750</c:v>
                </c:pt>
                <c:pt idx="3">
                  <c:v>7259</c:v>
                </c:pt>
                <c:pt idx="4">
                  <c:v>7959</c:v>
                </c:pt>
                <c:pt idx="5">
                  <c:v>8748</c:v>
                </c:pt>
                <c:pt idx="6">
                  <c:v>9286</c:v>
                </c:pt>
                <c:pt idx="7">
                  <c:v>10243</c:v>
                </c:pt>
                <c:pt idx="8">
                  <c:v>11073</c:v>
                </c:pt>
                <c:pt idx="9">
                  <c:v>12083</c:v>
                </c:pt>
                <c:pt idx="10">
                  <c:v>13147</c:v>
                </c:pt>
                <c:pt idx="11">
                  <c:v>14408</c:v>
                </c:pt>
                <c:pt idx="12">
                  <c:v>15285</c:v>
                </c:pt>
                <c:pt idx="13">
                  <c:v>16672</c:v>
                </c:pt>
                <c:pt idx="14">
                  <c:v>17776</c:v>
                </c:pt>
                <c:pt idx="15">
                  <c:v>19145</c:v>
                </c:pt>
                <c:pt idx="16">
                  <c:v>20139</c:v>
                </c:pt>
                <c:pt idx="17">
                  <c:v>21216</c:v>
                </c:pt>
                <c:pt idx="18">
                  <c:v>22713</c:v>
                </c:pt>
                <c:pt idx="19">
                  <c:v>23554</c:v>
                </c:pt>
                <c:pt idx="20">
                  <c:v>24930</c:v>
                </c:pt>
                <c:pt idx="21">
                  <c:v>27427</c:v>
                </c:pt>
                <c:pt idx="22">
                  <c:v>26513</c:v>
                </c:pt>
                <c:pt idx="23">
                  <c:v>26153</c:v>
                </c:pt>
                <c:pt idx="24">
                  <c:v>26668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FF-48E5-8847-A3DF3970E002}"/>
            </c:ext>
          </c:extLst>
        </c:ser>
        <c:ser>
          <c:idx val="1"/>
          <c:order val="1"/>
          <c:tx>
            <c:strRef>
              <c:f>bil_mul!$C$1</c:f>
              <c:strCache>
                <c:ptCount val="1"/>
                <c:pt idx="0">
                  <c:v>No international collaboration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bil_mul!$A$2:$A$26</c:f>
              <c:strCach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strCache>
            </c:strRef>
          </c:cat>
          <c:val>
            <c:numRef>
              <c:f>bil_mul!$C$2:$C$26</c:f>
              <c:numCache>
                <c:formatCode>General</c:formatCode>
                <c:ptCount val="25"/>
                <c:pt idx="0">
                  <c:v>6537</c:v>
                </c:pt>
                <c:pt idx="1">
                  <c:v>6401</c:v>
                </c:pt>
                <c:pt idx="2">
                  <c:v>6541</c:v>
                </c:pt>
                <c:pt idx="3">
                  <c:v>7055</c:v>
                </c:pt>
                <c:pt idx="4">
                  <c:v>7613</c:v>
                </c:pt>
                <c:pt idx="5">
                  <c:v>7851</c:v>
                </c:pt>
                <c:pt idx="6">
                  <c:v>8217</c:v>
                </c:pt>
                <c:pt idx="7">
                  <c:v>8831</c:v>
                </c:pt>
                <c:pt idx="8">
                  <c:v>8955</c:v>
                </c:pt>
                <c:pt idx="9">
                  <c:v>9354</c:v>
                </c:pt>
                <c:pt idx="10">
                  <c:v>9449</c:v>
                </c:pt>
                <c:pt idx="11">
                  <c:v>9690</c:v>
                </c:pt>
                <c:pt idx="12">
                  <c:v>9952</c:v>
                </c:pt>
                <c:pt idx="13">
                  <c:v>10337</c:v>
                </c:pt>
                <c:pt idx="14">
                  <c:v>10177</c:v>
                </c:pt>
                <c:pt idx="15">
                  <c:v>9851</c:v>
                </c:pt>
                <c:pt idx="16">
                  <c:v>9758</c:v>
                </c:pt>
                <c:pt idx="17">
                  <c:v>9677</c:v>
                </c:pt>
                <c:pt idx="18">
                  <c:v>9504</c:v>
                </c:pt>
                <c:pt idx="19">
                  <c:v>9528</c:v>
                </c:pt>
                <c:pt idx="20">
                  <c:v>9174</c:v>
                </c:pt>
                <c:pt idx="21">
                  <c:v>10147</c:v>
                </c:pt>
                <c:pt idx="22">
                  <c:v>9332</c:v>
                </c:pt>
                <c:pt idx="23">
                  <c:v>9013</c:v>
                </c:pt>
                <c:pt idx="24">
                  <c:v>8647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FF-48E5-8847-A3DF3970E002}"/>
            </c:ext>
          </c:extLst>
        </c:ser>
        <c:ser>
          <c:idx val="2"/>
          <c:order val="2"/>
          <c:tx>
            <c:strRef>
              <c:f>bil_mul!$D$1</c:f>
              <c:strCache>
                <c:ptCount val="1"/>
                <c:pt idx="0">
                  <c:v>Bilateral collaboration</c:v>
                </c:pt>
              </c:strCache>
            </c:strRef>
          </c:tx>
          <c:spPr>
            <a:ln w="44450" cap="rnd">
              <a:solidFill>
                <a:srgbClr val="0070C0">
                  <a:alpha val="62000"/>
                </a:srgbClr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bil_mul!$A$2:$A$26</c:f>
              <c:strCach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strCache>
            </c:strRef>
          </c:cat>
          <c:val>
            <c:numRef>
              <c:f>bil_mul!$D$2:$D$26</c:f>
              <c:numCache>
                <c:formatCode>General</c:formatCode>
                <c:ptCount val="25"/>
                <c:pt idx="0">
                  <c:v>3651</c:v>
                </c:pt>
                <c:pt idx="1">
                  <c:v>3791</c:v>
                </c:pt>
                <c:pt idx="2">
                  <c:v>4239</c:v>
                </c:pt>
                <c:pt idx="3">
                  <c:v>4455</c:v>
                </c:pt>
                <c:pt idx="4">
                  <c:v>4789</c:v>
                </c:pt>
                <c:pt idx="5">
                  <c:v>5337</c:v>
                </c:pt>
                <c:pt idx="6">
                  <c:v>5524</c:v>
                </c:pt>
                <c:pt idx="7">
                  <c:v>5945</c:v>
                </c:pt>
                <c:pt idx="8">
                  <c:v>6370</c:v>
                </c:pt>
                <c:pt idx="9">
                  <c:v>6713</c:v>
                </c:pt>
                <c:pt idx="10">
                  <c:v>7146</c:v>
                </c:pt>
                <c:pt idx="11">
                  <c:v>7618</c:v>
                </c:pt>
                <c:pt idx="12">
                  <c:v>7941</c:v>
                </c:pt>
                <c:pt idx="13">
                  <c:v>8465</c:v>
                </c:pt>
                <c:pt idx="14">
                  <c:v>8784</c:v>
                </c:pt>
                <c:pt idx="15">
                  <c:v>9085</c:v>
                </c:pt>
                <c:pt idx="16">
                  <c:v>9158</c:v>
                </c:pt>
                <c:pt idx="17">
                  <c:v>9368</c:v>
                </c:pt>
                <c:pt idx="18">
                  <c:v>9770</c:v>
                </c:pt>
                <c:pt idx="19">
                  <c:v>9905</c:v>
                </c:pt>
                <c:pt idx="20">
                  <c:v>10371</c:v>
                </c:pt>
                <c:pt idx="21">
                  <c:v>11200</c:v>
                </c:pt>
                <c:pt idx="22">
                  <c:v>10733</c:v>
                </c:pt>
                <c:pt idx="23">
                  <c:v>10318</c:v>
                </c:pt>
                <c:pt idx="24">
                  <c:v>10608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FF-48E5-8847-A3DF3970E002}"/>
            </c:ext>
          </c:extLst>
        </c:ser>
        <c:ser>
          <c:idx val="3"/>
          <c:order val="3"/>
          <c:tx>
            <c:strRef>
              <c:f>bil_mul!$E$1</c:f>
              <c:strCache>
                <c:ptCount val="1"/>
                <c:pt idx="0">
                  <c:v>Multilateral collaboration</c:v>
                </c:pt>
              </c:strCache>
            </c:strRef>
          </c:tx>
          <c:spPr>
            <a:ln w="66675" cap="rnd">
              <a:solidFill>
                <a:srgbClr val="0070C0">
                  <a:alpha val="62000"/>
                </a:srgb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bil_mul!$A$2:$A$26</c:f>
              <c:strCach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strCache>
            </c:strRef>
          </c:cat>
          <c:val>
            <c:numRef>
              <c:f>bil_mul!$E$2:$E$26</c:f>
              <c:numCache>
                <c:formatCode>General</c:formatCode>
                <c:ptCount val="25"/>
                <c:pt idx="0">
                  <c:v>2040</c:v>
                </c:pt>
                <c:pt idx="1">
                  <c:v>2263</c:v>
                </c:pt>
                <c:pt idx="2">
                  <c:v>2511</c:v>
                </c:pt>
                <c:pt idx="3">
                  <c:v>2804</c:v>
                </c:pt>
                <c:pt idx="4">
                  <c:v>3170</c:v>
                </c:pt>
                <c:pt idx="5">
                  <c:v>3411</c:v>
                </c:pt>
                <c:pt idx="6">
                  <c:v>3762</c:v>
                </c:pt>
                <c:pt idx="7">
                  <c:v>4298</c:v>
                </c:pt>
                <c:pt idx="8">
                  <c:v>4703</c:v>
                </c:pt>
                <c:pt idx="9">
                  <c:v>5370</c:v>
                </c:pt>
                <c:pt idx="10">
                  <c:v>6001</c:v>
                </c:pt>
                <c:pt idx="11">
                  <c:v>6790</c:v>
                </c:pt>
                <c:pt idx="12">
                  <c:v>7344</c:v>
                </c:pt>
                <c:pt idx="13">
                  <c:v>8207</c:v>
                </c:pt>
                <c:pt idx="14">
                  <c:v>8992</c:v>
                </c:pt>
                <c:pt idx="15">
                  <c:v>10060</c:v>
                </c:pt>
                <c:pt idx="16">
                  <c:v>10981</c:v>
                </c:pt>
                <c:pt idx="17">
                  <c:v>11848</c:v>
                </c:pt>
                <c:pt idx="18">
                  <c:v>12943</c:v>
                </c:pt>
                <c:pt idx="19">
                  <c:v>13649</c:v>
                </c:pt>
                <c:pt idx="20">
                  <c:v>14559</c:v>
                </c:pt>
                <c:pt idx="21">
                  <c:v>16227</c:v>
                </c:pt>
                <c:pt idx="22">
                  <c:v>15780</c:v>
                </c:pt>
                <c:pt idx="23">
                  <c:v>15835</c:v>
                </c:pt>
                <c:pt idx="24">
                  <c:v>16060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FF-48E5-8847-A3DF3970E0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5093007"/>
        <c:axId val="1075077167"/>
      </c:lineChart>
      <c:dateAx>
        <c:axId val="107509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75077167"/>
        <c:crosses val="autoZero"/>
        <c:auto val="0"/>
        <c:lblOffset val="100"/>
        <c:baseTimeUnit val="days"/>
      </c:dateAx>
      <c:valAx>
        <c:axId val="1075077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7509300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</c:legendEntry>
      <c:layout>
        <c:manualLayout>
          <c:xMode val="edge"/>
          <c:yMode val="edge"/>
          <c:x val="6.4147870559793735E-2"/>
          <c:y val="0.81262733000109943"/>
          <c:w val="0.87585308116479332"/>
          <c:h val="0.159090048667568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1290</c:v>
                </c:pt>
                <c:pt idx="1">
                  <c:v>1390</c:v>
                </c:pt>
                <c:pt idx="2">
                  <c:v>1498</c:v>
                </c:pt>
                <c:pt idx="3">
                  <c:v>1654</c:v>
                </c:pt>
                <c:pt idx="4">
                  <c:v>1762</c:v>
                </c:pt>
                <c:pt idx="5">
                  <c:v>1918</c:v>
                </c:pt>
                <c:pt idx="6">
                  <c:v>2056</c:v>
                </c:pt>
                <c:pt idx="7">
                  <c:v>2447</c:v>
                </c:pt>
                <c:pt idx="8">
                  <c:v>2627</c:v>
                </c:pt>
                <c:pt idx="9">
                  <c:v>2860</c:v>
                </c:pt>
                <c:pt idx="10">
                  <c:v>3192</c:v>
                </c:pt>
                <c:pt idx="11">
                  <c:v>3521</c:v>
                </c:pt>
                <c:pt idx="12">
                  <c:v>3609</c:v>
                </c:pt>
                <c:pt idx="13">
                  <c:v>3868</c:v>
                </c:pt>
                <c:pt idx="14">
                  <c:v>4191</c:v>
                </c:pt>
                <c:pt idx="15">
                  <c:v>4512</c:v>
                </c:pt>
                <c:pt idx="16">
                  <c:v>4785</c:v>
                </c:pt>
                <c:pt idx="17">
                  <c:v>5109</c:v>
                </c:pt>
                <c:pt idx="18">
                  <c:v>5601</c:v>
                </c:pt>
                <c:pt idx="19">
                  <c:v>5811</c:v>
                </c:pt>
                <c:pt idx="20">
                  <c:v>6004</c:v>
                </c:pt>
                <c:pt idx="21">
                  <c:v>6502</c:v>
                </c:pt>
                <c:pt idx="22">
                  <c:v>6199</c:v>
                </c:pt>
                <c:pt idx="23">
                  <c:v>6284</c:v>
                </c:pt>
                <c:pt idx="24">
                  <c:v>6150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9-434F-873D-07B34A45F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Germany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886</c:v>
                </c:pt>
                <c:pt idx="1">
                  <c:v>1064</c:v>
                </c:pt>
                <c:pt idx="2">
                  <c:v>1152</c:v>
                </c:pt>
                <c:pt idx="3">
                  <c:v>1220</c:v>
                </c:pt>
                <c:pt idx="4">
                  <c:v>1356</c:v>
                </c:pt>
                <c:pt idx="5">
                  <c:v>1435</c:v>
                </c:pt>
                <c:pt idx="6">
                  <c:v>1550</c:v>
                </c:pt>
                <c:pt idx="7">
                  <c:v>1741</c:v>
                </c:pt>
                <c:pt idx="8">
                  <c:v>1920</c:v>
                </c:pt>
                <c:pt idx="9">
                  <c:v>2261</c:v>
                </c:pt>
                <c:pt idx="10">
                  <c:v>2637</c:v>
                </c:pt>
                <c:pt idx="11">
                  <c:v>2931</c:v>
                </c:pt>
                <c:pt idx="12">
                  <c:v>3087</c:v>
                </c:pt>
                <c:pt idx="13">
                  <c:v>3453</c:v>
                </c:pt>
                <c:pt idx="14">
                  <c:v>3706</c:v>
                </c:pt>
                <c:pt idx="15">
                  <c:v>4106</c:v>
                </c:pt>
                <c:pt idx="16">
                  <c:v>4427</c:v>
                </c:pt>
                <c:pt idx="17">
                  <c:v>4714</c:v>
                </c:pt>
                <c:pt idx="18">
                  <c:v>5246</c:v>
                </c:pt>
                <c:pt idx="19">
                  <c:v>5439</c:v>
                </c:pt>
                <c:pt idx="20">
                  <c:v>5635</c:v>
                </c:pt>
                <c:pt idx="21">
                  <c:v>6338</c:v>
                </c:pt>
                <c:pt idx="22">
                  <c:v>6026</c:v>
                </c:pt>
                <c:pt idx="23">
                  <c:v>6308</c:v>
                </c:pt>
                <c:pt idx="24">
                  <c:v>6162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C9-434F-873D-07B34A45F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Netherlands</c:v>
                </c:pt>
              </c:strCache>
            </c:strRef>
          </c:tx>
          <c:spPr>
            <a:ln w="38100" cap="rnd">
              <a:solidFill>
                <a:srgbClr val="EC14D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963</c:v>
                </c:pt>
                <c:pt idx="1">
                  <c:v>1001</c:v>
                </c:pt>
                <c:pt idx="2">
                  <c:v>1027</c:v>
                </c:pt>
                <c:pt idx="3">
                  <c:v>1181</c:v>
                </c:pt>
                <c:pt idx="4">
                  <c:v>1392</c:v>
                </c:pt>
                <c:pt idx="5">
                  <c:v>1498</c:v>
                </c:pt>
                <c:pt idx="6">
                  <c:v>1694</c:v>
                </c:pt>
                <c:pt idx="7">
                  <c:v>1821</c:v>
                </c:pt>
                <c:pt idx="8">
                  <c:v>2048</c:v>
                </c:pt>
                <c:pt idx="9">
                  <c:v>2375</c:v>
                </c:pt>
                <c:pt idx="10">
                  <c:v>2694</c:v>
                </c:pt>
                <c:pt idx="11">
                  <c:v>2871</c:v>
                </c:pt>
                <c:pt idx="12">
                  <c:v>3209</c:v>
                </c:pt>
                <c:pt idx="13">
                  <c:v>3544</c:v>
                </c:pt>
                <c:pt idx="14">
                  <c:v>3800</c:v>
                </c:pt>
                <c:pt idx="15">
                  <c:v>4041</c:v>
                </c:pt>
                <c:pt idx="16">
                  <c:v>4254</c:v>
                </c:pt>
                <c:pt idx="17">
                  <c:v>4495</c:v>
                </c:pt>
                <c:pt idx="18">
                  <c:v>5076</c:v>
                </c:pt>
                <c:pt idx="19">
                  <c:v>5421</c:v>
                </c:pt>
                <c:pt idx="20">
                  <c:v>5570</c:v>
                </c:pt>
                <c:pt idx="21">
                  <c:v>6287</c:v>
                </c:pt>
                <c:pt idx="22">
                  <c:v>6079</c:v>
                </c:pt>
                <c:pt idx="23">
                  <c:v>6000</c:v>
                </c:pt>
                <c:pt idx="24">
                  <c:v>6209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C9-434F-873D-07B34A45FAF0}"/>
            </c:ext>
          </c:extLst>
        </c:ser>
        <c:ser>
          <c:idx val="3"/>
          <c:order val="3"/>
          <c:tx>
            <c:strRef>
              <c:f>Sheet1!$G$1</c:f>
              <c:strCache>
                <c:ptCount val="1"/>
                <c:pt idx="0">
                  <c:v>Peoples R China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Pt>
            <c:idx val="22"/>
            <c:marker>
              <c:symbol val="none"/>
            </c:marker>
            <c:bubble3D val="0"/>
            <c:spPr>
              <a:ln w="38100" cap="rnd">
                <a:solidFill>
                  <a:srgbClr val="C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3C9-434F-873D-07B34A45FAF0}"/>
              </c:ext>
            </c:extLst>
          </c:dPt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Sheet1!$G$2:$G$26</c:f>
              <c:numCache>
                <c:formatCode>General</c:formatCode>
                <c:ptCount val="25"/>
                <c:pt idx="0">
                  <c:v>91</c:v>
                </c:pt>
                <c:pt idx="1">
                  <c:v>104</c:v>
                </c:pt>
                <c:pt idx="2">
                  <c:v>157</c:v>
                </c:pt>
                <c:pt idx="3">
                  <c:v>161</c:v>
                </c:pt>
                <c:pt idx="4">
                  <c:v>198</c:v>
                </c:pt>
                <c:pt idx="5">
                  <c:v>233</c:v>
                </c:pt>
                <c:pt idx="6">
                  <c:v>264</c:v>
                </c:pt>
                <c:pt idx="7">
                  <c:v>266</c:v>
                </c:pt>
                <c:pt idx="8">
                  <c:v>334</c:v>
                </c:pt>
                <c:pt idx="9">
                  <c:v>335</c:v>
                </c:pt>
                <c:pt idx="10">
                  <c:v>480</c:v>
                </c:pt>
                <c:pt idx="11">
                  <c:v>586</c:v>
                </c:pt>
                <c:pt idx="12">
                  <c:v>690</c:v>
                </c:pt>
                <c:pt idx="13">
                  <c:v>791</c:v>
                </c:pt>
                <c:pt idx="14">
                  <c:v>957</c:v>
                </c:pt>
                <c:pt idx="15">
                  <c:v>1089</c:v>
                </c:pt>
                <c:pt idx="16">
                  <c:v>1402</c:v>
                </c:pt>
                <c:pt idx="17">
                  <c:v>1598</c:v>
                </c:pt>
                <c:pt idx="18">
                  <c:v>1839</c:v>
                </c:pt>
                <c:pt idx="19">
                  <c:v>2161</c:v>
                </c:pt>
                <c:pt idx="20">
                  <c:v>2339</c:v>
                </c:pt>
                <c:pt idx="21">
                  <c:v>2628</c:v>
                </c:pt>
                <c:pt idx="22">
                  <c:v>2954</c:v>
                </c:pt>
                <c:pt idx="23">
                  <c:v>2942</c:v>
                </c:pt>
                <c:pt idx="24">
                  <c:v>3180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3C9-434F-873D-07B34A45FAF0}"/>
            </c:ext>
          </c:extLst>
        </c:ser>
        <c:ser>
          <c:idx val="4"/>
          <c:order val="4"/>
          <c:tx>
            <c:strRef>
              <c:f>Sheet1!$E$1</c:f>
              <c:strCache>
                <c:ptCount val="1"/>
                <c:pt idx="0">
                  <c:v>UK</c:v>
                </c:pt>
              </c:strCache>
            </c:strRef>
          </c:tx>
          <c:spPr>
            <a:ln w="381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867</c:v>
                </c:pt>
                <c:pt idx="1">
                  <c:v>905</c:v>
                </c:pt>
                <c:pt idx="2">
                  <c:v>980</c:v>
                </c:pt>
                <c:pt idx="3">
                  <c:v>1142</c:v>
                </c:pt>
                <c:pt idx="4">
                  <c:v>1282</c:v>
                </c:pt>
                <c:pt idx="5">
                  <c:v>1341</c:v>
                </c:pt>
                <c:pt idx="6">
                  <c:v>1585</c:v>
                </c:pt>
                <c:pt idx="7">
                  <c:v>1781</c:v>
                </c:pt>
                <c:pt idx="8">
                  <c:v>1926</c:v>
                </c:pt>
                <c:pt idx="9">
                  <c:v>2120</c:v>
                </c:pt>
                <c:pt idx="10">
                  <c:v>2438</c:v>
                </c:pt>
                <c:pt idx="11">
                  <c:v>2755</c:v>
                </c:pt>
                <c:pt idx="12">
                  <c:v>2936</c:v>
                </c:pt>
                <c:pt idx="13">
                  <c:v>3317</c:v>
                </c:pt>
                <c:pt idx="14">
                  <c:v>3824</c:v>
                </c:pt>
                <c:pt idx="15">
                  <c:v>4201</c:v>
                </c:pt>
                <c:pt idx="16">
                  <c:v>4688</c:v>
                </c:pt>
                <c:pt idx="17">
                  <c:v>5089</c:v>
                </c:pt>
                <c:pt idx="18">
                  <c:v>5643</c:v>
                </c:pt>
                <c:pt idx="19">
                  <c:v>5856</c:v>
                </c:pt>
                <c:pt idx="20">
                  <c:v>6057</c:v>
                </c:pt>
                <c:pt idx="21">
                  <c:v>6736</c:v>
                </c:pt>
                <c:pt idx="22">
                  <c:v>6419</c:v>
                </c:pt>
                <c:pt idx="23">
                  <c:v>6490</c:v>
                </c:pt>
                <c:pt idx="24">
                  <c:v>6433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3C9-434F-873D-07B34A45FAF0}"/>
            </c:ext>
          </c:extLst>
        </c:ser>
        <c:ser>
          <c:idx val="5"/>
          <c:order val="5"/>
          <c:tx>
            <c:strRef>
              <c:f>Sheet1!$F$1</c:f>
              <c:strCache>
                <c:ptCount val="1"/>
                <c:pt idx="0">
                  <c:v>USA</c:v>
                </c:pt>
              </c:strCache>
            </c:strRef>
          </c:tx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Sheet1!$F$2:$F$26</c:f>
              <c:numCache>
                <c:formatCode>General</c:formatCode>
                <c:ptCount val="25"/>
                <c:pt idx="0">
                  <c:v>1357</c:v>
                </c:pt>
                <c:pt idx="1">
                  <c:v>1448</c:v>
                </c:pt>
                <c:pt idx="2">
                  <c:v>1644</c:v>
                </c:pt>
                <c:pt idx="3">
                  <c:v>1759</c:v>
                </c:pt>
                <c:pt idx="4">
                  <c:v>1999</c:v>
                </c:pt>
                <c:pt idx="5">
                  <c:v>2140</c:v>
                </c:pt>
                <c:pt idx="6">
                  <c:v>2297</c:v>
                </c:pt>
                <c:pt idx="7">
                  <c:v>2464</c:v>
                </c:pt>
                <c:pt idx="8">
                  <c:v>2706</c:v>
                </c:pt>
                <c:pt idx="9">
                  <c:v>2947</c:v>
                </c:pt>
                <c:pt idx="10">
                  <c:v>3289</c:v>
                </c:pt>
                <c:pt idx="11">
                  <c:v>3726</c:v>
                </c:pt>
                <c:pt idx="12">
                  <c:v>4055</c:v>
                </c:pt>
                <c:pt idx="13">
                  <c:v>4365</c:v>
                </c:pt>
                <c:pt idx="14">
                  <c:v>4644</c:v>
                </c:pt>
                <c:pt idx="15">
                  <c:v>5232</c:v>
                </c:pt>
                <c:pt idx="16">
                  <c:v>5688</c:v>
                </c:pt>
                <c:pt idx="17">
                  <c:v>6019</c:v>
                </c:pt>
                <c:pt idx="18">
                  <c:v>6509</c:v>
                </c:pt>
                <c:pt idx="19">
                  <c:v>6862</c:v>
                </c:pt>
                <c:pt idx="20">
                  <c:v>7114</c:v>
                </c:pt>
                <c:pt idx="21">
                  <c:v>7611</c:v>
                </c:pt>
                <c:pt idx="22">
                  <c:v>7458</c:v>
                </c:pt>
                <c:pt idx="23">
                  <c:v>7564</c:v>
                </c:pt>
                <c:pt idx="24">
                  <c:v>7472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3C9-434F-873D-07B34A45F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7640255"/>
        <c:axId val="947644575"/>
      </c:lineChart>
      <c:dateAx>
        <c:axId val="94764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947644575"/>
        <c:crosses val="autoZero"/>
        <c:auto val="0"/>
        <c:lblOffset val="100"/>
        <c:baseTimeUnit val="days"/>
      </c:dateAx>
      <c:valAx>
        <c:axId val="947644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Number of co-authored</a:t>
                </a:r>
                <a:r>
                  <a:rPr lang="nl-BE" baseline="0"/>
                  <a:t> publications</a:t>
                </a:r>
                <a:endParaRPr lang="nl-BE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947640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Bilateral!$B$1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Bilateral!$B$2:$B$26</c:f>
              <c:numCache>
                <c:formatCode>General</c:formatCode>
                <c:ptCount val="25"/>
                <c:pt idx="0">
                  <c:v>1.4029825320968989</c:v>
                </c:pt>
                <c:pt idx="1">
                  <c:v>1.379541321683861</c:v>
                </c:pt>
                <c:pt idx="2">
                  <c:v>1.3886500475562631</c:v>
                </c:pt>
                <c:pt idx="3">
                  <c:v>1.3918142248788421</c:v>
                </c:pt>
                <c:pt idx="4">
                  <c:v>1.3586736523605669</c:v>
                </c:pt>
                <c:pt idx="5">
                  <c:v>1.3386461428868881</c:v>
                </c:pt>
                <c:pt idx="6">
                  <c:v>1.3782109779497149</c:v>
                </c:pt>
                <c:pt idx="7">
                  <c:v>1.544387403737062</c:v>
                </c:pt>
                <c:pt idx="8">
                  <c:v>1.502606301468477</c:v>
                </c:pt>
                <c:pt idx="9">
                  <c:v>1.454331170635921</c:v>
                </c:pt>
                <c:pt idx="10">
                  <c:v>1.474157147370309</c:v>
                </c:pt>
                <c:pt idx="11">
                  <c:v>1.491982810601157</c:v>
                </c:pt>
                <c:pt idx="12">
                  <c:v>1.428795549515252</c:v>
                </c:pt>
                <c:pt idx="13">
                  <c:v>1.476574305461881</c:v>
                </c:pt>
                <c:pt idx="14">
                  <c:v>1.459927127300108</c:v>
                </c:pt>
                <c:pt idx="15">
                  <c:v>1.5399039229529861</c:v>
                </c:pt>
                <c:pt idx="16">
                  <c:v>1.47507509030729</c:v>
                </c:pt>
                <c:pt idx="17">
                  <c:v>1.5833660175655571</c:v>
                </c:pt>
                <c:pt idx="18">
                  <c:v>1.581530797465575</c:v>
                </c:pt>
                <c:pt idx="19">
                  <c:v>1.609033669705366</c:v>
                </c:pt>
                <c:pt idx="20">
                  <c:v>1.721520607554258</c:v>
                </c:pt>
                <c:pt idx="21">
                  <c:v>1.8147492322900891</c:v>
                </c:pt>
                <c:pt idx="22">
                  <c:v>1.8086932737524359</c:v>
                </c:pt>
                <c:pt idx="23">
                  <c:v>1.7868520805536321</c:v>
                </c:pt>
                <c:pt idx="24">
                  <c:v>1.7417616353078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7-47FF-90D8-F31C8351DFF2}"/>
            </c:ext>
          </c:extLst>
        </c:ser>
        <c:ser>
          <c:idx val="1"/>
          <c:order val="1"/>
          <c:tx>
            <c:strRef>
              <c:f>Bilateral!$C$1</c:f>
              <c:strCache>
                <c:ptCount val="1"/>
                <c:pt idx="0">
                  <c:v>Germany</c:v>
                </c:pt>
              </c:strCache>
            </c:strRef>
          </c:tx>
          <c:spPr>
            <a:ln w="28575" cap="rnd">
              <a:solidFill>
                <a:srgbClr val="EC14D2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Bilateral!$C$2:$C$26</c:f>
              <c:numCache>
                <c:formatCode>General</c:formatCode>
                <c:ptCount val="25"/>
                <c:pt idx="0">
                  <c:v>0.47000942621831421</c:v>
                </c:pt>
                <c:pt idx="1">
                  <c:v>0.54014398570156719</c:v>
                </c:pt>
                <c:pt idx="2">
                  <c:v>0.46387208994951168</c:v>
                </c:pt>
                <c:pt idx="3">
                  <c:v>0.48817827569265487</c:v>
                </c:pt>
                <c:pt idx="4">
                  <c:v>0.47260142779040248</c:v>
                </c:pt>
                <c:pt idx="5">
                  <c:v>0.46375931418166699</c:v>
                </c:pt>
                <c:pt idx="6">
                  <c:v>0.44333688253072689</c:v>
                </c:pt>
                <c:pt idx="7">
                  <c:v>0.42356052844065789</c:v>
                </c:pt>
                <c:pt idx="8">
                  <c:v>0.51317331523802867</c:v>
                </c:pt>
                <c:pt idx="9">
                  <c:v>0.48636313901569928</c:v>
                </c:pt>
                <c:pt idx="10">
                  <c:v>0.52009428110879152</c:v>
                </c:pt>
                <c:pt idx="11">
                  <c:v>0.51489645109395643</c:v>
                </c:pt>
                <c:pt idx="12">
                  <c:v>0.54075765143490107</c:v>
                </c:pt>
                <c:pt idx="13">
                  <c:v>0.56478320959993666</c:v>
                </c:pt>
                <c:pt idx="14">
                  <c:v>0.51235690728777006</c:v>
                </c:pt>
                <c:pt idx="15">
                  <c:v>0.56053265798194063</c:v>
                </c:pt>
                <c:pt idx="16">
                  <c:v>0.59358118281318595</c:v>
                </c:pt>
                <c:pt idx="17">
                  <c:v>0.55228700010647425</c:v>
                </c:pt>
                <c:pt idx="18">
                  <c:v>0.62060654939742022</c:v>
                </c:pt>
                <c:pt idx="19">
                  <c:v>0.57689818926992531</c:v>
                </c:pt>
                <c:pt idx="20">
                  <c:v>0.59875594946283883</c:v>
                </c:pt>
                <c:pt idx="21">
                  <c:v>0.63765098126605901</c:v>
                </c:pt>
                <c:pt idx="22">
                  <c:v>0.55793633349165539</c:v>
                </c:pt>
                <c:pt idx="23">
                  <c:v>0.62987194708276795</c:v>
                </c:pt>
                <c:pt idx="24">
                  <c:v>0.57263860792440646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77-47FF-90D8-F31C8351DFF2}"/>
            </c:ext>
          </c:extLst>
        </c:ser>
        <c:ser>
          <c:idx val="2"/>
          <c:order val="2"/>
          <c:tx>
            <c:strRef>
              <c:f>Bilateral!$D$1</c:f>
              <c:strCache>
                <c:ptCount val="1"/>
                <c:pt idx="0">
                  <c:v>Netherlands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Bilateral!$D$2:$D$26</c:f>
              <c:numCache>
                <c:formatCode>General</c:formatCode>
                <c:ptCount val="25"/>
                <c:pt idx="0">
                  <c:v>2.2951598413985308</c:v>
                </c:pt>
                <c:pt idx="1">
                  <c:v>2.2281620322212992</c:v>
                </c:pt>
                <c:pt idx="2">
                  <c:v>2.1531565308684</c:v>
                </c:pt>
                <c:pt idx="3">
                  <c:v>2.2799630924630918</c:v>
                </c:pt>
                <c:pt idx="4">
                  <c:v>2.6347112889935889</c:v>
                </c:pt>
                <c:pt idx="5">
                  <c:v>2.610489937235291</c:v>
                </c:pt>
                <c:pt idx="6">
                  <c:v>3.007886941115633</c:v>
                </c:pt>
                <c:pt idx="7">
                  <c:v>2.777550497601267</c:v>
                </c:pt>
                <c:pt idx="8">
                  <c:v>2.7811300839579731</c:v>
                </c:pt>
                <c:pt idx="9">
                  <c:v>2.9927853738410168</c:v>
                </c:pt>
                <c:pt idx="10">
                  <c:v>2.899612038036294</c:v>
                </c:pt>
                <c:pt idx="11">
                  <c:v>3.0115203340459318</c:v>
                </c:pt>
                <c:pt idx="12">
                  <c:v>3.049993920376425</c:v>
                </c:pt>
                <c:pt idx="13">
                  <c:v>3.000758232689464</c:v>
                </c:pt>
                <c:pt idx="14">
                  <c:v>3.0862782611996642</c:v>
                </c:pt>
                <c:pt idx="15">
                  <c:v>3.0633505581913751</c:v>
                </c:pt>
                <c:pt idx="16">
                  <c:v>2.986748423937613</c:v>
                </c:pt>
                <c:pt idx="17">
                  <c:v>3.007333651333493</c:v>
                </c:pt>
                <c:pt idx="18">
                  <c:v>3.296280976591845</c:v>
                </c:pt>
                <c:pt idx="19">
                  <c:v>3.2455430096815632</c:v>
                </c:pt>
                <c:pt idx="20">
                  <c:v>3.388625329486171</c:v>
                </c:pt>
                <c:pt idx="21">
                  <c:v>3.4867973714967491</c:v>
                </c:pt>
                <c:pt idx="22">
                  <c:v>3.6998929782173962</c:v>
                </c:pt>
                <c:pt idx="23">
                  <c:v>3.6580505630382532</c:v>
                </c:pt>
                <c:pt idx="24">
                  <c:v>3.8121981084630532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77-47FF-90D8-F31C8351D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8922287"/>
        <c:axId val="838922767"/>
      </c:lineChart>
      <c:dateAx>
        <c:axId val="838922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838922767"/>
        <c:crosses val="autoZero"/>
        <c:auto val="0"/>
        <c:lblOffset val="100"/>
        <c:baseTimeUnit val="days"/>
      </c:dateAx>
      <c:valAx>
        <c:axId val="83892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838922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Multilateral!$B$1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Multilateral!$B$2:$B$26</c:f>
              <c:numCache>
                <c:formatCode>General</c:formatCode>
                <c:ptCount val="25"/>
                <c:pt idx="0">
                  <c:v>1.355573184416845</c:v>
                </c:pt>
                <c:pt idx="1">
                  <c:v>1.4504288426931029</c:v>
                </c:pt>
                <c:pt idx="2">
                  <c:v>1.403520686698227</c:v>
                </c:pt>
                <c:pt idx="3">
                  <c:v>1.5064760128599339</c:v>
                </c:pt>
                <c:pt idx="4">
                  <c:v>1.4484730100585701</c:v>
                </c:pt>
                <c:pt idx="5">
                  <c:v>1.432115180853053</c:v>
                </c:pt>
                <c:pt idx="6">
                  <c:v>1.460572156408191</c:v>
                </c:pt>
                <c:pt idx="7">
                  <c:v>1.575091399878134</c:v>
                </c:pt>
                <c:pt idx="8">
                  <c:v>1.5744250846769221</c:v>
                </c:pt>
                <c:pt idx="9">
                  <c:v>1.547941327287939</c:v>
                </c:pt>
                <c:pt idx="10">
                  <c:v>1.6456498275164571</c:v>
                </c:pt>
                <c:pt idx="11">
                  <c:v>1.695899202941048</c:v>
                </c:pt>
                <c:pt idx="12">
                  <c:v>1.683326966207777</c:v>
                </c:pt>
                <c:pt idx="13">
                  <c:v>1.6553823130700069</c:v>
                </c:pt>
                <c:pt idx="14">
                  <c:v>1.7561642385894409</c:v>
                </c:pt>
                <c:pt idx="15">
                  <c:v>1.736952425423733</c:v>
                </c:pt>
                <c:pt idx="16">
                  <c:v>1.7709193962068379</c:v>
                </c:pt>
                <c:pt idx="17">
                  <c:v>1.797552974709399</c:v>
                </c:pt>
                <c:pt idx="18">
                  <c:v>1.924934828290489</c:v>
                </c:pt>
                <c:pt idx="19">
                  <c:v>1.987414994093093</c:v>
                </c:pt>
                <c:pt idx="20">
                  <c:v>2.02761695185032</c:v>
                </c:pt>
                <c:pt idx="21">
                  <c:v>2.0865688046784379</c:v>
                </c:pt>
                <c:pt idx="22">
                  <c:v>2.2368975312573531</c:v>
                </c:pt>
                <c:pt idx="23">
                  <c:v>2.2613807268243251</c:v>
                </c:pt>
                <c:pt idx="24">
                  <c:v>2.278699406234411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04-448E-B8C3-E07E31C12C56}"/>
            </c:ext>
          </c:extLst>
        </c:ser>
        <c:ser>
          <c:idx val="1"/>
          <c:order val="1"/>
          <c:tx>
            <c:strRef>
              <c:f>Multilateral!$C$1</c:f>
              <c:strCache>
                <c:ptCount val="1"/>
                <c:pt idx="0">
                  <c:v>Germany</c:v>
                </c:pt>
              </c:strCache>
            </c:strRef>
          </c:tx>
          <c:spPr>
            <a:ln w="28575" cap="rnd">
              <a:solidFill>
                <a:srgbClr val="EC14D2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Multilateral!$C$2:$C$26</c:f>
              <c:numCache>
                <c:formatCode>General</c:formatCode>
                <c:ptCount val="25"/>
                <c:pt idx="0">
                  <c:v>0.89551845824338905</c:v>
                </c:pt>
                <c:pt idx="1">
                  <c:v>0.97147922524738217</c:v>
                </c:pt>
                <c:pt idx="2">
                  <c:v>1.0105909879713439</c:v>
                </c:pt>
                <c:pt idx="3">
                  <c:v>0.98000941185280999</c:v>
                </c:pt>
                <c:pt idx="4">
                  <c:v>0.96993729395596118</c:v>
                </c:pt>
                <c:pt idx="5">
                  <c:v>0.94530137093918276</c:v>
                </c:pt>
                <c:pt idx="6">
                  <c:v>0.98398944256386722</c:v>
                </c:pt>
                <c:pt idx="7">
                  <c:v>1.002773293140135</c:v>
                </c:pt>
                <c:pt idx="8">
                  <c:v>1.005420150341553</c:v>
                </c:pt>
                <c:pt idx="9">
                  <c:v>1.077656069118512</c:v>
                </c:pt>
                <c:pt idx="10">
                  <c:v>1.1500189094002611</c:v>
                </c:pt>
                <c:pt idx="11">
                  <c:v>1.18170515924039</c:v>
                </c:pt>
                <c:pt idx="12">
                  <c:v>1.1577540902937939</c:v>
                </c:pt>
                <c:pt idx="13">
                  <c:v>1.2056001759857571</c:v>
                </c:pt>
                <c:pt idx="14">
                  <c:v>1.2528595483695779</c:v>
                </c:pt>
                <c:pt idx="15">
                  <c:v>1.28103535648852</c:v>
                </c:pt>
                <c:pt idx="16">
                  <c:v>1.2704633302518029</c:v>
                </c:pt>
                <c:pt idx="17">
                  <c:v>1.3170226969558281</c:v>
                </c:pt>
                <c:pt idx="18">
                  <c:v>1.3696458656956421</c:v>
                </c:pt>
                <c:pt idx="19">
                  <c:v>1.4150799245222121</c:v>
                </c:pt>
                <c:pt idx="20">
                  <c:v>1.451434553324525</c:v>
                </c:pt>
                <c:pt idx="21">
                  <c:v>1.4973581646516381</c:v>
                </c:pt>
                <c:pt idx="22">
                  <c:v>1.5697859343243421</c:v>
                </c:pt>
                <c:pt idx="23">
                  <c:v>1.64593943581904</c:v>
                </c:pt>
                <c:pt idx="24">
                  <c:v>1.6263982895633089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04-448E-B8C3-E07E31C12C56}"/>
            </c:ext>
          </c:extLst>
        </c:ser>
        <c:ser>
          <c:idx val="2"/>
          <c:order val="2"/>
          <c:tx>
            <c:strRef>
              <c:f>Multilateral!$D$1</c:f>
              <c:strCache>
                <c:ptCount val="1"/>
                <c:pt idx="0">
                  <c:v>Netherlands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Multilateral!$D$2:$D$26</c:f>
              <c:numCache>
                <c:formatCode>General</c:formatCode>
                <c:ptCount val="25"/>
                <c:pt idx="0">
                  <c:v>2.1984339616808488</c:v>
                </c:pt>
                <c:pt idx="1">
                  <c:v>2.2455962499891688</c:v>
                </c:pt>
                <c:pt idx="2">
                  <c:v>1.997775048004742</c:v>
                </c:pt>
                <c:pt idx="3">
                  <c:v>2.0909177652206909</c:v>
                </c:pt>
                <c:pt idx="4">
                  <c:v>2.1533732100627141</c:v>
                </c:pt>
                <c:pt idx="5">
                  <c:v>2.0350796703227729</c:v>
                </c:pt>
                <c:pt idx="6">
                  <c:v>1.9793388230698561</c:v>
                </c:pt>
                <c:pt idx="7">
                  <c:v>2.004789078195401</c:v>
                </c:pt>
                <c:pt idx="8">
                  <c:v>2.161753083945857</c:v>
                </c:pt>
                <c:pt idx="9">
                  <c:v>2.1748127027610962</c:v>
                </c:pt>
                <c:pt idx="10">
                  <c:v>2.3034525081260582</c:v>
                </c:pt>
                <c:pt idx="11">
                  <c:v>2.108200750163475</c:v>
                </c:pt>
                <c:pt idx="12">
                  <c:v>2.1640205285870979</c:v>
                </c:pt>
                <c:pt idx="13">
                  <c:v>2.2594978565641402</c:v>
                </c:pt>
                <c:pt idx="14">
                  <c:v>2.3486186775541</c:v>
                </c:pt>
                <c:pt idx="15">
                  <c:v>2.3600693277867721</c:v>
                </c:pt>
                <c:pt idx="16">
                  <c:v>2.3559140100879148</c:v>
                </c:pt>
                <c:pt idx="17">
                  <c:v>2.4086120284738879</c:v>
                </c:pt>
                <c:pt idx="18">
                  <c:v>2.5210597234587571</c:v>
                </c:pt>
                <c:pt idx="19">
                  <c:v>2.6697371244538002</c:v>
                </c:pt>
                <c:pt idx="20">
                  <c:v>2.7826286217862282</c:v>
                </c:pt>
                <c:pt idx="21">
                  <c:v>2.901349872059614</c:v>
                </c:pt>
                <c:pt idx="22">
                  <c:v>3.0154528774630278</c:v>
                </c:pt>
                <c:pt idx="23">
                  <c:v>2.9643332366383341</c:v>
                </c:pt>
                <c:pt idx="24">
                  <c:v>3.114585811169817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04-448E-B8C3-E07E31C12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3760591"/>
        <c:axId val="1033761551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Multilateral!$F$1</c15:sqref>
                        </c15:formulaRef>
                      </c:ext>
                    </c:extLst>
                    <c:strCache>
                      <c:ptCount val="1"/>
                      <c:pt idx="0">
                        <c:v>UK</c:v>
                      </c:pt>
                    </c:strCache>
                  </c:strRef>
                </c:tx>
                <c:spPr>
                  <a:ln w="28575" cap="rnd">
                    <a:solidFill>
                      <a:srgbClr val="00206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Multilateral!$A$2:$A$26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Multilateral!$F$2:$F$26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0.94862058257536119</c:v>
                      </c:pt>
                      <c:pt idx="1">
                        <c:v>0.91256509656424545</c:v>
                      </c:pt>
                      <c:pt idx="2">
                        <c:v>0.95383299190285875</c:v>
                      </c:pt>
                      <c:pt idx="3">
                        <c:v>1.0067213936800239</c:v>
                      </c:pt>
                      <c:pt idx="4">
                        <c:v>1.0147547285614349</c:v>
                      </c:pt>
                      <c:pt idx="5">
                        <c:v>0.96719610026268277</c:v>
                      </c:pt>
                      <c:pt idx="6">
                        <c:v>1.0217232295813929</c:v>
                      </c:pt>
                      <c:pt idx="7">
                        <c:v>1.029157483974692</c:v>
                      </c:pt>
                      <c:pt idx="8">
                        <c:v>1.061727846613846</c:v>
                      </c:pt>
                      <c:pt idx="9">
                        <c:v>1.0260578923488459</c:v>
                      </c:pt>
                      <c:pt idx="10">
                        <c:v>1.058788205203792</c:v>
                      </c:pt>
                      <c:pt idx="11">
                        <c:v>1.0783488187919399</c:v>
                      </c:pt>
                      <c:pt idx="12">
                        <c:v>1.09992093680868</c:v>
                      </c:pt>
                      <c:pt idx="13">
                        <c:v>1.1038354828747949</c:v>
                      </c:pt>
                      <c:pt idx="14">
                        <c:v>1.1966742747941761</c:v>
                      </c:pt>
                      <c:pt idx="15">
                        <c:v>1.1639360579236091</c:v>
                      </c:pt>
                      <c:pt idx="16">
                        <c:v>1.200243333131771</c:v>
                      </c:pt>
                      <c:pt idx="17">
                        <c:v>1.223823538488152</c:v>
                      </c:pt>
                      <c:pt idx="18">
                        <c:v>1.262927532652141</c:v>
                      </c:pt>
                      <c:pt idx="19">
                        <c:v>1.2676888625675089</c:v>
                      </c:pt>
                      <c:pt idx="20">
                        <c:v>1.2779067449775099</c:v>
                      </c:pt>
                      <c:pt idx="21">
                        <c:v>1.3017373118578059</c:v>
                      </c:pt>
                      <c:pt idx="22">
                        <c:v>1.346899433445178</c:v>
                      </c:pt>
                      <c:pt idx="23">
                        <c:v>1.3460409205944011</c:v>
                      </c:pt>
                      <c:pt idx="24">
                        <c:v>1.360787001838299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7A04-448E-B8C3-E07E31C12C56}"/>
                  </c:ext>
                </c:extLst>
              </c15:ser>
            </c15:filteredLineSeries>
          </c:ext>
        </c:extLst>
      </c:lineChart>
      <c:dateAx>
        <c:axId val="1033760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33761551"/>
        <c:crosses val="autoZero"/>
        <c:auto val="0"/>
        <c:lblOffset val="100"/>
        <c:baseTimeUnit val="days"/>
      </c:dateAx>
      <c:valAx>
        <c:axId val="103376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33760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Bilateral -</a:t>
            </a:r>
            <a:r>
              <a:rPr lang="nl-BE" baseline="0"/>
              <a:t> Neighbours</a:t>
            </a:r>
            <a:endParaRPr lang="nl-B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bilateral!$C$1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bilateral!$C$2:$C$26</c:f>
              <c:numCache>
                <c:formatCode>General</c:formatCode>
                <c:ptCount val="25"/>
                <c:pt idx="0">
                  <c:v>0.81457031696234572</c:v>
                </c:pt>
                <c:pt idx="1">
                  <c:v>0.78902599244561888</c:v>
                </c:pt>
                <c:pt idx="2">
                  <c:v>0.74950637750112092</c:v>
                </c:pt>
                <c:pt idx="3">
                  <c:v>0.68378326614117235</c:v>
                </c:pt>
                <c:pt idx="4">
                  <c:v>0.76738381798054323</c:v>
                </c:pt>
                <c:pt idx="5">
                  <c:v>0.79858663893674886</c:v>
                </c:pt>
                <c:pt idx="6">
                  <c:v>0.75078754393507352</c:v>
                </c:pt>
                <c:pt idx="7">
                  <c:v>0.91766481288906876</c:v>
                </c:pt>
                <c:pt idx="8">
                  <c:v>0.80834253787570121</c:v>
                </c:pt>
                <c:pt idx="9">
                  <c:v>0.74975556336085647</c:v>
                </c:pt>
                <c:pt idx="10">
                  <c:v>0.80621865201951104</c:v>
                </c:pt>
                <c:pt idx="11">
                  <c:v>0.7432779974422361</c:v>
                </c:pt>
                <c:pt idx="12">
                  <c:v>0.71609851947530545</c:v>
                </c:pt>
                <c:pt idx="13">
                  <c:v>0.82899973477448341</c:v>
                </c:pt>
                <c:pt idx="14">
                  <c:v>0.75065883009606227</c:v>
                </c:pt>
                <c:pt idx="15">
                  <c:v>0.71694128337509311</c:v>
                </c:pt>
                <c:pt idx="16">
                  <c:v>0.77146212448754758</c:v>
                </c:pt>
                <c:pt idx="17">
                  <c:v>0.8379256065932984</c:v>
                </c:pt>
                <c:pt idx="18">
                  <c:v>0.78457403719820606</c:v>
                </c:pt>
                <c:pt idx="19">
                  <c:v>0.79587905375360624</c:v>
                </c:pt>
                <c:pt idx="20">
                  <c:v>0.81814952771679927</c:v>
                </c:pt>
                <c:pt idx="21">
                  <c:v>0.88817388755234083</c:v>
                </c:pt>
                <c:pt idx="22">
                  <c:v>0.90810412611765157</c:v>
                </c:pt>
                <c:pt idx="23">
                  <c:v>0.88350647312843922</c:v>
                </c:pt>
                <c:pt idx="24">
                  <c:v>0.88411833564124631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56-41AA-B587-3DB98B2A46F8}"/>
            </c:ext>
          </c:extLst>
        </c:ser>
        <c:ser>
          <c:idx val="2"/>
          <c:order val="2"/>
          <c:tx>
            <c:strRef>
              <c:f>bilateral!$D$1</c:f>
              <c:strCache>
                <c:ptCount val="1"/>
                <c:pt idx="0">
                  <c:v>Germany</c:v>
                </c:pt>
              </c:strCache>
            </c:strRef>
          </c:tx>
          <c:spPr>
            <a:ln w="28575" cap="rnd">
              <a:solidFill>
                <a:srgbClr val="EC14D2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bilateral!$D$2:$D$26</c:f>
              <c:numCache>
                <c:formatCode>General</c:formatCode>
                <c:ptCount val="25"/>
                <c:pt idx="0">
                  <c:v>0.5505744262487301</c:v>
                </c:pt>
                <c:pt idx="1">
                  <c:v>0.65244154202426119</c:v>
                </c:pt>
                <c:pt idx="2">
                  <c:v>0.48846197497736721</c:v>
                </c:pt>
                <c:pt idx="3">
                  <c:v>0.61024290303342377</c:v>
                </c:pt>
                <c:pt idx="4">
                  <c:v>0.47437889053868632</c:v>
                </c:pt>
                <c:pt idx="5">
                  <c:v>0.53305162747887203</c:v>
                </c:pt>
                <c:pt idx="6">
                  <c:v>0.46493111215043781</c:v>
                </c:pt>
                <c:pt idx="7">
                  <c:v>0.46482376102265949</c:v>
                </c:pt>
                <c:pt idx="8">
                  <c:v>0.58051869892001484</c:v>
                </c:pt>
                <c:pt idx="9">
                  <c:v>0.5548549659024995</c:v>
                </c:pt>
                <c:pt idx="10">
                  <c:v>0.5766037512213894</c:v>
                </c:pt>
                <c:pt idx="11">
                  <c:v>0.57116285894427798</c:v>
                </c:pt>
                <c:pt idx="12">
                  <c:v>0.56084835158501034</c:v>
                </c:pt>
                <c:pt idx="13">
                  <c:v>0.63346092350277194</c:v>
                </c:pt>
                <c:pt idx="14">
                  <c:v>0.51813982771689882</c:v>
                </c:pt>
                <c:pt idx="15">
                  <c:v>0.581228827237248</c:v>
                </c:pt>
                <c:pt idx="16">
                  <c:v>0.63359354485894781</c:v>
                </c:pt>
                <c:pt idx="17">
                  <c:v>0.58436399392738014</c:v>
                </c:pt>
                <c:pt idx="18">
                  <c:v>0.65343877841830345</c:v>
                </c:pt>
                <c:pt idx="19">
                  <c:v>0.62488447600819075</c:v>
                </c:pt>
                <c:pt idx="20">
                  <c:v>0.67259453317315232</c:v>
                </c:pt>
                <c:pt idx="21">
                  <c:v>0.67814842909317874</c:v>
                </c:pt>
                <c:pt idx="22">
                  <c:v>0.57705745182397483</c:v>
                </c:pt>
                <c:pt idx="23">
                  <c:v>0.70504394813613991</c:v>
                </c:pt>
                <c:pt idx="24">
                  <c:v>0.64116422108388971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56-41AA-B587-3DB98B2A46F8}"/>
            </c:ext>
          </c:extLst>
        </c:ser>
        <c:ser>
          <c:idx val="4"/>
          <c:order val="4"/>
          <c:tx>
            <c:strRef>
              <c:f>bilateral!$F$1</c:f>
              <c:strCache>
                <c:ptCount val="1"/>
                <c:pt idx="0">
                  <c:v>Netherlands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bilateral!$F$2:$F$26</c:f>
              <c:numCache>
                <c:formatCode>General</c:formatCode>
                <c:ptCount val="25"/>
                <c:pt idx="0">
                  <c:v>2.9721087506394102</c:v>
                </c:pt>
                <c:pt idx="1">
                  <c:v>2.928072774700754</c:v>
                </c:pt>
                <c:pt idx="2">
                  <c:v>2.775517498722869</c:v>
                </c:pt>
                <c:pt idx="3">
                  <c:v>3.1213311970361168</c:v>
                </c:pt>
                <c:pt idx="4">
                  <c:v>3.508674318338306</c:v>
                </c:pt>
                <c:pt idx="5">
                  <c:v>3.1948927672611882</c:v>
                </c:pt>
                <c:pt idx="6">
                  <c:v>3.6090895393787008</c:v>
                </c:pt>
                <c:pt idx="7">
                  <c:v>3.5269767980281732</c:v>
                </c:pt>
                <c:pt idx="8">
                  <c:v>3.3300685758207522</c:v>
                </c:pt>
                <c:pt idx="9">
                  <c:v>3.9415492183352319</c:v>
                </c:pt>
                <c:pt idx="10">
                  <c:v>3.7924729039363672</c:v>
                </c:pt>
                <c:pt idx="11">
                  <c:v>3.715586655487388</c:v>
                </c:pt>
                <c:pt idx="12">
                  <c:v>3.9344477551737369</c:v>
                </c:pt>
                <c:pt idx="13">
                  <c:v>3.7704072818146739</c:v>
                </c:pt>
                <c:pt idx="14">
                  <c:v>3.8300696394848832</c:v>
                </c:pt>
                <c:pt idx="15">
                  <c:v>3.991885229103842</c:v>
                </c:pt>
                <c:pt idx="16">
                  <c:v>3.8562099197585109</c:v>
                </c:pt>
                <c:pt idx="17">
                  <c:v>3.6857217496910248</c:v>
                </c:pt>
                <c:pt idx="18">
                  <c:v>4.0960493235827542</c:v>
                </c:pt>
                <c:pt idx="19">
                  <c:v>4.2296150718931438</c:v>
                </c:pt>
                <c:pt idx="20">
                  <c:v>4.200954467944956</c:v>
                </c:pt>
                <c:pt idx="21">
                  <c:v>4.4641152526882344</c:v>
                </c:pt>
                <c:pt idx="22">
                  <c:v>4.6691081494869371</c:v>
                </c:pt>
                <c:pt idx="23">
                  <c:v>4.3019459877532249</c:v>
                </c:pt>
                <c:pt idx="24">
                  <c:v>4.6867663885800424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56-41AA-B587-3DB98B2A4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0053408"/>
        <c:axId val="13156801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bilateral!$A$1</c15:sqref>
                        </c15:formulaRef>
                      </c:ext>
                    </c:extLst>
                    <c:strCache>
                      <c:ptCount val="1"/>
                      <c:pt idx="0">
                        <c:v>publication_year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bilateral!$A$2:$A$27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bilateral!$A$2:$A$26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F256-41AA-B587-3DB98B2A46F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bilateral!$E$1</c15:sqref>
                        </c15:formulaRef>
                      </c:ext>
                    </c:extLst>
                    <c:strCache>
                      <c:ptCount val="1"/>
                      <c:pt idx="0">
                        <c:v>Luxembourg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bilateral!$A$2:$A$27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bilateral!$E$2:$E$26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1.5220590116948589</c:v>
                      </c:pt>
                      <c:pt idx="1">
                        <c:v>8.0638798270237455</c:v>
                      </c:pt>
                      <c:pt idx="2">
                        <c:v>5.3252774765580151</c:v>
                      </c:pt>
                      <c:pt idx="3">
                        <c:v>7.340024450504826</c:v>
                      </c:pt>
                      <c:pt idx="4">
                        <c:v>2.4404793525303501</c:v>
                      </c:pt>
                      <c:pt idx="5">
                        <c:v>3.3340870662121902</c:v>
                      </c:pt>
                      <c:pt idx="6">
                        <c:v>4.87121365792812</c:v>
                      </c:pt>
                      <c:pt idx="7">
                        <c:v>2.205988222915475</c:v>
                      </c:pt>
                      <c:pt idx="8">
                        <c:v>2.344220241866068</c:v>
                      </c:pt>
                      <c:pt idx="9">
                        <c:v>1.852222343536382</c:v>
                      </c:pt>
                      <c:pt idx="10">
                        <c:v>1.2516837341718361</c:v>
                      </c:pt>
                      <c:pt idx="11">
                        <c:v>1.5038184245660879</c:v>
                      </c:pt>
                      <c:pt idx="12">
                        <c:v>1.5682373553414171</c:v>
                      </c:pt>
                      <c:pt idx="13">
                        <c:v>0.80984546322002593</c:v>
                      </c:pt>
                      <c:pt idx="14">
                        <c:v>1.7765587943990619</c:v>
                      </c:pt>
                      <c:pt idx="15">
                        <c:v>3.4120284858186598</c:v>
                      </c:pt>
                      <c:pt idx="16">
                        <c:v>2.6244154211890329</c:v>
                      </c:pt>
                      <c:pt idx="17">
                        <c:v>3.3829512253875471</c:v>
                      </c:pt>
                      <c:pt idx="18">
                        <c:v>3.0297301705833588</c:v>
                      </c:pt>
                      <c:pt idx="19">
                        <c:v>2.7250747458085232</c:v>
                      </c:pt>
                      <c:pt idx="20">
                        <c:v>1.7389395563761021</c:v>
                      </c:pt>
                      <c:pt idx="21">
                        <c:v>3.036593750795793</c:v>
                      </c:pt>
                      <c:pt idx="22">
                        <c:v>2.0181768810672511</c:v>
                      </c:pt>
                      <c:pt idx="23">
                        <c:v>2.4158810073174419</c:v>
                      </c:pt>
                      <c:pt idx="24">
                        <c:v>2.570835167253521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256-41AA-B587-3DB98B2A46F8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bilateral!$H$1</c15:sqref>
                        </c15:formulaRef>
                      </c:ext>
                    </c:extLst>
                    <c:strCache>
                      <c:ptCount val="1"/>
                      <c:pt idx="0">
                        <c:v>UK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bilateral!$A$2:$A$27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bilateral!$H$2:$H$26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0.58798603557472129</c:v>
                      </c:pt>
                      <c:pt idx="1">
                        <c:v>0.59747152536617265</c:v>
                      </c:pt>
                      <c:pt idx="2">
                        <c:v>0.5046088171961769</c:v>
                      </c:pt>
                      <c:pt idx="3">
                        <c:v>0.54959236297378533</c:v>
                      </c:pt>
                      <c:pt idx="4">
                        <c:v>0.6397058412497092</c:v>
                      </c:pt>
                      <c:pt idx="5">
                        <c:v>0.49377379828850199</c:v>
                      </c:pt>
                      <c:pt idx="6">
                        <c:v>0.62953811522154424</c:v>
                      </c:pt>
                      <c:pt idx="7">
                        <c:v>0.55245399842263798</c:v>
                      </c:pt>
                      <c:pt idx="8">
                        <c:v>0.54443396525701782</c:v>
                      </c:pt>
                      <c:pt idx="9">
                        <c:v>0.55193875992503794</c:v>
                      </c:pt>
                      <c:pt idx="10">
                        <c:v>0.59463170746388294</c:v>
                      </c:pt>
                      <c:pt idx="11">
                        <c:v>0.59412599724985793</c:v>
                      </c:pt>
                      <c:pt idx="12">
                        <c:v>0.52637388743803459</c:v>
                      </c:pt>
                      <c:pt idx="13">
                        <c:v>0.56498289316880024</c:v>
                      </c:pt>
                      <c:pt idx="14">
                        <c:v>0.55565718673235009</c:v>
                      </c:pt>
                      <c:pt idx="15">
                        <c:v>0.55407648766443929</c:v>
                      </c:pt>
                      <c:pt idx="16">
                        <c:v>0.6042848266035703</c:v>
                      </c:pt>
                      <c:pt idx="17">
                        <c:v>0.60036494439076649</c:v>
                      </c:pt>
                      <c:pt idx="18">
                        <c:v>0.56289628569398664</c:v>
                      </c:pt>
                      <c:pt idx="19">
                        <c:v>0.59641116387703386</c:v>
                      </c:pt>
                      <c:pt idx="20">
                        <c:v>0.59981543699717232</c:v>
                      </c:pt>
                      <c:pt idx="21">
                        <c:v>0.57335678678383672</c:v>
                      </c:pt>
                      <c:pt idx="22">
                        <c:v>0.57808209039747971</c:v>
                      </c:pt>
                      <c:pt idx="23">
                        <c:v>0.53479222493760825</c:v>
                      </c:pt>
                      <c:pt idx="24">
                        <c:v>0.51090687593816175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256-41AA-B587-3DB98B2A46F8}"/>
                  </c:ext>
                </c:extLst>
              </c15:ser>
            </c15:filteredLineSeries>
          </c:ext>
        </c:extLst>
      </c:lineChart>
      <c:catAx>
        <c:axId val="153005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315680144"/>
        <c:crosses val="autoZero"/>
        <c:auto val="1"/>
        <c:lblAlgn val="ctr"/>
        <c:lblOffset val="100"/>
        <c:noMultiLvlLbl val="0"/>
      </c:catAx>
      <c:valAx>
        <c:axId val="131568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53005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Multilateral - Neighbours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multilateral!$C$1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multilateral!$C$2:$C$26</c:f>
              <c:numCache>
                <c:formatCode>General</c:formatCode>
                <c:ptCount val="25"/>
                <c:pt idx="0">
                  <c:v>1.268113006283353</c:v>
                </c:pt>
                <c:pt idx="1">
                  <c:v>1.1890289399017291</c:v>
                </c:pt>
                <c:pt idx="2">
                  <c:v>1.154153553842175</c:v>
                </c:pt>
                <c:pt idx="3">
                  <c:v>1.201986499403338</c:v>
                </c:pt>
                <c:pt idx="4">
                  <c:v>1.217377325977038</c:v>
                </c:pt>
                <c:pt idx="5">
                  <c:v>1.2192636539210731</c:v>
                </c:pt>
                <c:pt idx="6">
                  <c:v>1.171014750816074</c:v>
                </c:pt>
                <c:pt idx="7">
                  <c:v>1.2812647319174151</c:v>
                </c:pt>
                <c:pt idx="8">
                  <c:v>1.2680994221716271</c:v>
                </c:pt>
                <c:pt idx="9">
                  <c:v>1.205649256543261</c:v>
                </c:pt>
                <c:pt idx="10">
                  <c:v>1.390798974891519</c:v>
                </c:pt>
                <c:pt idx="11">
                  <c:v>1.378180272564987</c:v>
                </c:pt>
                <c:pt idx="12">
                  <c:v>1.3728341487861691</c:v>
                </c:pt>
                <c:pt idx="13">
                  <c:v>1.363955492097878</c:v>
                </c:pt>
                <c:pt idx="14">
                  <c:v>1.3971698971601181</c:v>
                </c:pt>
                <c:pt idx="15">
                  <c:v>1.4512885277765439</c:v>
                </c:pt>
                <c:pt idx="16">
                  <c:v>1.431814161135794</c:v>
                </c:pt>
                <c:pt idx="17">
                  <c:v>1.509714375045025</c:v>
                </c:pt>
                <c:pt idx="18">
                  <c:v>1.620376562936644</c:v>
                </c:pt>
                <c:pt idx="19">
                  <c:v>1.603225277511017</c:v>
                </c:pt>
                <c:pt idx="20">
                  <c:v>1.6525233524741529</c:v>
                </c:pt>
                <c:pt idx="21">
                  <c:v>1.619754743896108</c:v>
                </c:pt>
                <c:pt idx="22">
                  <c:v>1.812055525634696</c:v>
                </c:pt>
                <c:pt idx="23">
                  <c:v>1.8197799934898691</c:v>
                </c:pt>
                <c:pt idx="24">
                  <c:v>1.9640649138345081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C-4499-A588-581C93A9DBF5}"/>
            </c:ext>
          </c:extLst>
        </c:ser>
        <c:ser>
          <c:idx val="2"/>
          <c:order val="2"/>
          <c:tx>
            <c:strRef>
              <c:f>multilateral!$D$1</c:f>
              <c:strCache>
                <c:ptCount val="1"/>
                <c:pt idx="0">
                  <c:v>Germany</c:v>
                </c:pt>
              </c:strCache>
            </c:strRef>
          </c:tx>
          <c:spPr>
            <a:ln w="28575" cap="rnd">
              <a:solidFill>
                <a:srgbClr val="EC14D2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multilateral!$D$2:$D$26</c:f>
              <c:numCache>
                <c:formatCode>General</c:formatCode>
                <c:ptCount val="25"/>
                <c:pt idx="0">
                  <c:v>1.0408717347171179</c:v>
                </c:pt>
                <c:pt idx="1">
                  <c:v>1.042643395665493</c:v>
                </c:pt>
                <c:pt idx="2">
                  <c:v>1.0176298909679209</c:v>
                </c:pt>
                <c:pt idx="3">
                  <c:v>0.99239639025186244</c:v>
                </c:pt>
                <c:pt idx="4">
                  <c:v>1.039212904862354</c:v>
                </c:pt>
                <c:pt idx="5">
                  <c:v>1.005053215406978</c:v>
                </c:pt>
                <c:pt idx="6">
                  <c:v>0.97820242704851279</c:v>
                </c:pt>
                <c:pt idx="7">
                  <c:v>1.00797187191385</c:v>
                </c:pt>
                <c:pt idx="8">
                  <c:v>0.98919957487637977</c:v>
                </c:pt>
                <c:pt idx="9">
                  <c:v>1.0270569255522559</c:v>
                </c:pt>
                <c:pt idx="10">
                  <c:v>1.134172121905177</c:v>
                </c:pt>
                <c:pt idx="11">
                  <c:v>1.2177534499254321</c:v>
                </c:pt>
                <c:pt idx="12">
                  <c:v>1.1658453233105599</c:v>
                </c:pt>
                <c:pt idx="13">
                  <c:v>1.195409641775492</c:v>
                </c:pt>
                <c:pt idx="14">
                  <c:v>1.223304722397597</c:v>
                </c:pt>
                <c:pt idx="15">
                  <c:v>1.2605040497566879</c:v>
                </c:pt>
                <c:pt idx="16">
                  <c:v>1.2806308453948181</c:v>
                </c:pt>
                <c:pt idx="17">
                  <c:v>1.29563742783249</c:v>
                </c:pt>
                <c:pt idx="18">
                  <c:v>1.3542013291234269</c:v>
                </c:pt>
                <c:pt idx="19">
                  <c:v>1.406682947040572</c:v>
                </c:pt>
                <c:pt idx="20">
                  <c:v>1.4024024125291661</c:v>
                </c:pt>
                <c:pt idx="21">
                  <c:v>1.4453230111423081</c:v>
                </c:pt>
                <c:pt idx="22">
                  <c:v>1.483946371148958</c:v>
                </c:pt>
                <c:pt idx="23">
                  <c:v>1.5450094102780929</c:v>
                </c:pt>
                <c:pt idx="24">
                  <c:v>1.666121809688546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CC-4499-A588-581C93A9DBF5}"/>
            </c:ext>
          </c:extLst>
        </c:ser>
        <c:ser>
          <c:idx val="3"/>
          <c:order val="3"/>
          <c:tx>
            <c:strRef>
              <c:f>multilateral!$F$1</c:f>
              <c:strCache>
                <c:ptCount val="1"/>
                <c:pt idx="0">
                  <c:v>Netherlands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multilateral!$F$2:$F$26</c:f>
              <c:numCache>
                <c:formatCode>General</c:formatCode>
                <c:ptCount val="25"/>
                <c:pt idx="0">
                  <c:v>2.4516686196063038</c:v>
                </c:pt>
                <c:pt idx="1">
                  <c:v>2.4824965164068442</c:v>
                </c:pt>
                <c:pt idx="2">
                  <c:v>2.4798916140743401</c:v>
                </c:pt>
                <c:pt idx="3">
                  <c:v>2.1607241424338559</c:v>
                </c:pt>
                <c:pt idx="4">
                  <c:v>2.367463898916967</c:v>
                </c:pt>
                <c:pt idx="5">
                  <c:v>2.211762794908235</c:v>
                </c:pt>
                <c:pt idx="6">
                  <c:v>2.2282434542243612</c:v>
                </c:pt>
                <c:pt idx="7">
                  <c:v>2.0987831893029738</c:v>
                </c:pt>
                <c:pt idx="8">
                  <c:v>2.2770560276628999</c:v>
                </c:pt>
                <c:pt idx="9">
                  <c:v>2.3245142048678411</c:v>
                </c:pt>
                <c:pt idx="10">
                  <c:v>2.489739894492832</c:v>
                </c:pt>
                <c:pt idx="11">
                  <c:v>2.3634025115779091</c:v>
                </c:pt>
                <c:pt idx="12">
                  <c:v>2.411770586389876</c:v>
                </c:pt>
                <c:pt idx="13">
                  <c:v>2.3934026997507201</c:v>
                </c:pt>
                <c:pt idx="14">
                  <c:v>2.5408695400988579</c:v>
                </c:pt>
                <c:pt idx="15">
                  <c:v>2.5013395066473958</c:v>
                </c:pt>
                <c:pt idx="16">
                  <c:v>2.6001174610925051</c:v>
                </c:pt>
                <c:pt idx="17">
                  <c:v>2.5604278645401721</c:v>
                </c:pt>
                <c:pt idx="18">
                  <c:v>2.631054986424568</c:v>
                </c:pt>
                <c:pt idx="19">
                  <c:v>2.8588297630018422</c:v>
                </c:pt>
                <c:pt idx="20">
                  <c:v>2.8953148486400662</c:v>
                </c:pt>
                <c:pt idx="21">
                  <c:v>2.9867875601843412</c:v>
                </c:pt>
                <c:pt idx="22">
                  <c:v>3.2109164544635038</c:v>
                </c:pt>
                <c:pt idx="23">
                  <c:v>3.0895561934201812</c:v>
                </c:pt>
                <c:pt idx="24">
                  <c:v>3.296760199430695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CC-4499-A588-581C93A9D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3075888"/>
        <c:axId val="162307396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multilateral!$A$1</c15:sqref>
                        </c15:formulaRef>
                      </c:ext>
                    </c:extLst>
                    <c:strCache>
                      <c:ptCount val="1"/>
                      <c:pt idx="0">
                        <c:v>publication_year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multilateral!$A$2:$A$27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multilateral!$A$2:$A$26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40CC-4499-A588-581C93A9DBF5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multilateral!$H$1</c15:sqref>
                        </c15:formulaRef>
                      </c:ext>
                    </c:extLst>
                    <c:strCache>
                      <c:ptCount val="1"/>
                      <c:pt idx="0">
                        <c:v>UK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multilateral!$A$2:$A$27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multilateral!$H$2:$H$26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1.1875766819062701</c:v>
                      </c:pt>
                      <c:pt idx="1">
                        <c:v>1.1039601377983559</c:v>
                      </c:pt>
                      <c:pt idx="2">
                        <c:v>1.0691384001685029</c:v>
                      </c:pt>
                      <c:pt idx="3">
                        <c:v>1.1526973836536241</c:v>
                      </c:pt>
                      <c:pt idx="4">
                        <c:v>1.183084352601258</c:v>
                      </c:pt>
                      <c:pt idx="5">
                        <c:v>1.10510323578569</c:v>
                      </c:pt>
                      <c:pt idx="6">
                        <c:v>1.0705688992422391</c:v>
                      </c:pt>
                      <c:pt idx="7">
                        <c:v>1.1170243549126631</c:v>
                      </c:pt>
                      <c:pt idx="8">
                        <c:v>1.1821960696273519</c:v>
                      </c:pt>
                      <c:pt idx="9">
                        <c:v>1.0977901141053159</c:v>
                      </c:pt>
                      <c:pt idx="10">
                        <c:v>1.1766782756746159</c:v>
                      </c:pt>
                      <c:pt idx="11">
                        <c:v>1.1583407808617381</c:v>
                      </c:pt>
                      <c:pt idx="12">
                        <c:v>1.220845200031526</c:v>
                      </c:pt>
                      <c:pt idx="13">
                        <c:v>1.196378232393807</c:v>
                      </c:pt>
                      <c:pt idx="14">
                        <c:v>1.2391554633076209</c:v>
                      </c:pt>
                      <c:pt idx="15">
                        <c:v>1.216620538788949</c:v>
                      </c:pt>
                      <c:pt idx="16">
                        <c:v>1.2410964459473479</c:v>
                      </c:pt>
                      <c:pt idx="17">
                        <c:v>1.2614797909081359</c:v>
                      </c:pt>
                      <c:pt idx="18">
                        <c:v>1.3084029334238121</c:v>
                      </c:pt>
                      <c:pt idx="19">
                        <c:v>1.3412371781009329</c:v>
                      </c:pt>
                      <c:pt idx="20">
                        <c:v>1.3235398101206659</c:v>
                      </c:pt>
                      <c:pt idx="21">
                        <c:v>1.3603082800625379</c:v>
                      </c:pt>
                      <c:pt idx="22">
                        <c:v>1.398891025235647</c:v>
                      </c:pt>
                      <c:pt idx="23">
                        <c:v>1.3851422094901349</c:v>
                      </c:pt>
                      <c:pt idx="24">
                        <c:v>1.4201898041366641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0CC-4499-A588-581C93A9DBF5}"/>
                  </c:ext>
                </c:extLst>
              </c15:ser>
            </c15:filteredLineSeries>
          </c:ext>
        </c:extLst>
      </c:lineChart>
      <c:catAx>
        <c:axId val="162307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623073968"/>
        <c:crosses val="autoZero"/>
        <c:auto val="1"/>
        <c:lblAlgn val="ctr"/>
        <c:lblOffset val="100"/>
        <c:noMultiLvlLbl val="0"/>
      </c:catAx>
      <c:valAx>
        <c:axId val="162307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6230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Multilateral!$E$1</c:f>
              <c:strCache>
                <c:ptCount val="1"/>
                <c:pt idx="0">
                  <c:v>Peoples R China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Multilateral!$E$2:$E$26</c:f>
              <c:numCache>
                <c:formatCode>General</c:formatCode>
                <c:ptCount val="25"/>
                <c:pt idx="0">
                  <c:v>0.30058788326820851</c:v>
                </c:pt>
                <c:pt idx="1">
                  <c:v>0.30509599400452247</c:v>
                </c:pt>
                <c:pt idx="2">
                  <c:v>0.5140724402373148</c:v>
                </c:pt>
                <c:pt idx="3">
                  <c:v>0.46743711412186811</c:v>
                </c:pt>
                <c:pt idx="4">
                  <c:v>0.44227143407896841</c:v>
                </c:pt>
                <c:pt idx="5">
                  <c:v>0.42178660747791169</c:v>
                </c:pt>
                <c:pt idx="6">
                  <c:v>0.4175332131352319</c:v>
                </c:pt>
                <c:pt idx="7">
                  <c:v>0.424436553433093</c:v>
                </c:pt>
                <c:pt idx="8">
                  <c:v>0.44854710232668438</c:v>
                </c:pt>
                <c:pt idx="9">
                  <c:v>0.36812815626304768</c:v>
                </c:pt>
                <c:pt idx="10">
                  <c:v>0.49809588525562432</c:v>
                </c:pt>
                <c:pt idx="11">
                  <c:v>0.48019305652945821</c:v>
                </c:pt>
                <c:pt idx="12">
                  <c:v>0.49849131991300633</c:v>
                </c:pt>
                <c:pt idx="13">
                  <c:v>0.50042756323493875</c:v>
                </c:pt>
                <c:pt idx="14">
                  <c:v>0.4978124373453176</c:v>
                </c:pt>
                <c:pt idx="15">
                  <c:v>0.47594396053235999</c:v>
                </c:pt>
                <c:pt idx="16">
                  <c:v>0.58039766697249695</c:v>
                </c:pt>
                <c:pt idx="17">
                  <c:v>0.61089008012128621</c:v>
                </c:pt>
                <c:pt idx="18">
                  <c:v>0.56031551868090679</c:v>
                </c:pt>
                <c:pt idx="19">
                  <c:v>0.55423040125862277</c:v>
                </c:pt>
                <c:pt idx="20">
                  <c:v>0.53497541789830838</c:v>
                </c:pt>
                <c:pt idx="21">
                  <c:v>0.563700245634143</c:v>
                </c:pt>
                <c:pt idx="22">
                  <c:v>0.56797573899433451</c:v>
                </c:pt>
                <c:pt idx="23">
                  <c:v>0.57920943033213013</c:v>
                </c:pt>
                <c:pt idx="24">
                  <c:v>0.56562450208145798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4-455A-913C-9851F1315D97}"/>
            </c:ext>
          </c:extLst>
        </c:ser>
        <c:ser>
          <c:idx val="1"/>
          <c:order val="1"/>
          <c:tx>
            <c:strRef>
              <c:f>Multilateral!$F$1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Multilateral!$F$2:$F$26</c:f>
              <c:numCache>
                <c:formatCode>General</c:formatCode>
                <c:ptCount val="25"/>
                <c:pt idx="0">
                  <c:v>0.94862058257536119</c:v>
                </c:pt>
                <c:pt idx="1">
                  <c:v>0.91256509656424545</c:v>
                </c:pt>
                <c:pt idx="2">
                  <c:v>0.95383299190285875</c:v>
                </c:pt>
                <c:pt idx="3">
                  <c:v>1.0067213936800239</c:v>
                </c:pt>
                <c:pt idx="4">
                  <c:v>1.0147547285614349</c:v>
                </c:pt>
                <c:pt idx="5">
                  <c:v>0.96719610026268277</c:v>
                </c:pt>
                <c:pt idx="6">
                  <c:v>1.0217232295813929</c:v>
                </c:pt>
                <c:pt idx="7">
                  <c:v>1.029157483974692</c:v>
                </c:pt>
                <c:pt idx="8">
                  <c:v>1.061727846613846</c:v>
                </c:pt>
                <c:pt idx="9">
                  <c:v>1.0260578923488459</c:v>
                </c:pt>
                <c:pt idx="10">
                  <c:v>1.058788205203792</c:v>
                </c:pt>
                <c:pt idx="11">
                  <c:v>1.0783488187919399</c:v>
                </c:pt>
                <c:pt idx="12">
                  <c:v>1.09992093680868</c:v>
                </c:pt>
                <c:pt idx="13">
                  <c:v>1.1038354828747949</c:v>
                </c:pt>
                <c:pt idx="14">
                  <c:v>1.1966742747941761</c:v>
                </c:pt>
                <c:pt idx="15">
                  <c:v>1.1639360579236091</c:v>
                </c:pt>
                <c:pt idx="16">
                  <c:v>1.200243333131771</c:v>
                </c:pt>
                <c:pt idx="17">
                  <c:v>1.223823538488152</c:v>
                </c:pt>
                <c:pt idx="18">
                  <c:v>1.262927532652141</c:v>
                </c:pt>
                <c:pt idx="19">
                  <c:v>1.2676888625675089</c:v>
                </c:pt>
                <c:pt idx="20">
                  <c:v>1.2779067449775099</c:v>
                </c:pt>
                <c:pt idx="21">
                  <c:v>1.3017373118578059</c:v>
                </c:pt>
                <c:pt idx="22">
                  <c:v>1.346899433445178</c:v>
                </c:pt>
                <c:pt idx="23">
                  <c:v>1.3460409205944011</c:v>
                </c:pt>
                <c:pt idx="24">
                  <c:v>1.360787001838299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94-455A-913C-9851F1315D97}"/>
            </c:ext>
          </c:extLst>
        </c:ser>
        <c:ser>
          <c:idx val="2"/>
          <c:order val="2"/>
          <c:tx>
            <c:strRef>
              <c:f>Multilateral!$G$1</c:f>
              <c:strCache>
                <c:ptCount val="1"/>
                <c:pt idx="0">
                  <c:v>USA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Multilateral!$G$2:$G$26</c:f>
              <c:numCache>
                <c:formatCode>General</c:formatCode>
                <c:ptCount val="25"/>
                <c:pt idx="0">
                  <c:v>0.74004354216934298</c:v>
                </c:pt>
                <c:pt idx="1">
                  <c:v>0.72132479529909965</c:v>
                </c:pt>
                <c:pt idx="2">
                  <c:v>0.72775556258967466</c:v>
                </c:pt>
                <c:pt idx="3">
                  <c:v>0.69292231059763154</c:v>
                </c:pt>
                <c:pt idx="4">
                  <c:v>0.73552786583682672</c:v>
                </c:pt>
                <c:pt idx="5">
                  <c:v>0.7408931609445687</c:v>
                </c:pt>
                <c:pt idx="6">
                  <c:v>0.74950634161160479</c:v>
                </c:pt>
                <c:pt idx="7">
                  <c:v>0.72283934810789408</c:v>
                </c:pt>
                <c:pt idx="8">
                  <c:v>0.75017324218223747</c:v>
                </c:pt>
                <c:pt idx="9">
                  <c:v>0.73815898125822488</c:v>
                </c:pt>
                <c:pt idx="10">
                  <c:v>0.75988350378215952</c:v>
                </c:pt>
                <c:pt idx="11">
                  <c:v>0.77802969159769986</c:v>
                </c:pt>
                <c:pt idx="12">
                  <c:v>0.78923629451610089</c:v>
                </c:pt>
                <c:pt idx="13">
                  <c:v>0.79340282242996507</c:v>
                </c:pt>
                <c:pt idx="14">
                  <c:v>0.78691043936659066</c:v>
                </c:pt>
                <c:pt idx="15">
                  <c:v>0.82205686544417733</c:v>
                </c:pt>
                <c:pt idx="16">
                  <c:v>0.83675607244001571</c:v>
                </c:pt>
                <c:pt idx="17">
                  <c:v>0.84100397199951737</c:v>
                </c:pt>
                <c:pt idx="18">
                  <c:v>0.84544253169434447</c:v>
                </c:pt>
                <c:pt idx="19">
                  <c:v>0.88849178795141004</c:v>
                </c:pt>
                <c:pt idx="20">
                  <c:v>0.91255505400746739</c:v>
                </c:pt>
                <c:pt idx="21">
                  <c:v>0.93113902030899642</c:v>
                </c:pt>
                <c:pt idx="22">
                  <c:v>0.97311971626230043</c:v>
                </c:pt>
                <c:pt idx="23">
                  <c:v>1.00377903262896</c:v>
                </c:pt>
                <c:pt idx="24">
                  <c:v>0.99953016678842499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94-455A-913C-9851F1315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9819312"/>
        <c:axId val="1819828912"/>
      </c:lineChart>
      <c:dateAx>
        <c:axId val="181981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819828912"/>
        <c:crosses val="autoZero"/>
        <c:auto val="0"/>
        <c:lblOffset val="100"/>
        <c:baseTimeUnit val="days"/>
      </c:dateAx>
      <c:valAx>
        <c:axId val="181982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81981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Bilateral!$E$1</c:f>
              <c:strCache>
                <c:ptCount val="1"/>
                <c:pt idx="0">
                  <c:v>Peoples R China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Bilateral!$E$2:$E$26</c:f>
              <c:numCache>
                <c:formatCode>General</c:formatCode>
                <c:ptCount val="25"/>
                <c:pt idx="0">
                  <c:v>0.30649430256219201</c:v>
                </c:pt>
                <c:pt idx="1">
                  <c:v>0.29421245218233638</c:v>
                </c:pt>
                <c:pt idx="2">
                  <c:v>0.30273216574477779</c:v>
                </c:pt>
                <c:pt idx="3">
                  <c:v>0.25289861586231949</c:v>
                </c:pt>
                <c:pt idx="4">
                  <c:v>0.26959816253903401</c:v>
                </c:pt>
                <c:pt idx="5">
                  <c:v>0.28829720700473632</c:v>
                </c:pt>
                <c:pt idx="6">
                  <c:v>0.27361967361234979</c:v>
                </c:pt>
                <c:pt idx="7">
                  <c:v>0.2061169958359915</c:v>
                </c:pt>
                <c:pt idx="8">
                  <c:v>0.21360390887775871</c:v>
                </c:pt>
                <c:pt idx="9">
                  <c:v>0.18367174715199169</c:v>
                </c:pt>
                <c:pt idx="10">
                  <c:v>0.18071259756818109</c:v>
                </c:pt>
                <c:pt idx="11">
                  <c:v>0.20932248052654709</c:v>
                </c:pt>
                <c:pt idx="12">
                  <c:v>0.2126309183855114</c:v>
                </c:pt>
                <c:pt idx="13">
                  <c:v>0.1918224282830768</c:v>
                </c:pt>
                <c:pt idx="14">
                  <c:v>0.21554172558672749</c:v>
                </c:pt>
                <c:pt idx="15">
                  <c:v>0.21642033943831609</c:v>
                </c:pt>
                <c:pt idx="16">
                  <c:v>0.22630916634843201</c:v>
                </c:pt>
                <c:pt idx="17">
                  <c:v>0.1968237705287374</c:v>
                </c:pt>
                <c:pt idx="18">
                  <c:v>0.2275232277294213</c:v>
                </c:pt>
                <c:pt idx="19">
                  <c:v>0.26449005914373042</c:v>
                </c:pt>
                <c:pt idx="20">
                  <c:v>0.26817901296407609</c:v>
                </c:pt>
                <c:pt idx="21">
                  <c:v>0.26745127740441021</c:v>
                </c:pt>
                <c:pt idx="22">
                  <c:v>0.36630253724523038</c:v>
                </c:pt>
                <c:pt idx="23">
                  <c:v>0.36871250491274399</c:v>
                </c:pt>
                <c:pt idx="24">
                  <c:v>0.39179998236126101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5-415A-A599-D0BF503AD63F}"/>
            </c:ext>
          </c:extLst>
        </c:ser>
        <c:ser>
          <c:idx val="1"/>
          <c:order val="1"/>
          <c:tx>
            <c:strRef>
              <c:f>Bilateral!$F$1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Bilateral!$F$2:$F$26</c:f>
              <c:numCache>
                <c:formatCode>General</c:formatCode>
                <c:ptCount val="25"/>
                <c:pt idx="0">
                  <c:v>0.48736548092004761</c:v>
                </c:pt>
                <c:pt idx="1">
                  <c:v>0.50588779845668086</c:v>
                </c:pt>
                <c:pt idx="2">
                  <c:v>0.43605143662640239</c:v>
                </c:pt>
                <c:pt idx="3">
                  <c:v>0.47310483041218199</c:v>
                </c:pt>
                <c:pt idx="4">
                  <c:v>0.459977118277271</c:v>
                </c:pt>
                <c:pt idx="5">
                  <c:v>0.44707486373176708</c:v>
                </c:pt>
                <c:pt idx="6">
                  <c:v>0.51606538690897397</c:v>
                </c:pt>
                <c:pt idx="7">
                  <c:v>0.47365854500963461</c:v>
                </c:pt>
                <c:pt idx="8">
                  <c:v>0.4437093366825921</c:v>
                </c:pt>
                <c:pt idx="9">
                  <c:v>0.45687134840329041</c:v>
                </c:pt>
                <c:pt idx="10">
                  <c:v>0.48800764377626837</c:v>
                </c:pt>
                <c:pt idx="11">
                  <c:v>0.48983220645237607</c:v>
                </c:pt>
                <c:pt idx="12">
                  <c:v>0.45606666108811189</c:v>
                </c:pt>
                <c:pt idx="13">
                  <c:v>0.49008522487553791</c:v>
                </c:pt>
                <c:pt idx="14">
                  <c:v>0.51677913990802449</c:v>
                </c:pt>
                <c:pt idx="15">
                  <c:v>0.50842116647817504</c:v>
                </c:pt>
                <c:pt idx="16">
                  <c:v>0.53067134696506235</c:v>
                </c:pt>
                <c:pt idx="17">
                  <c:v>0.54912837618745292</c:v>
                </c:pt>
                <c:pt idx="18">
                  <c:v>0.52638198728223495</c:v>
                </c:pt>
                <c:pt idx="19">
                  <c:v>0.50465735079803009</c:v>
                </c:pt>
                <c:pt idx="20">
                  <c:v>0.501657040985382</c:v>
                </c:pt>
                <c:pt idx="21">
                  <c:v>0.46097011853705733</c:v>
                </c:pt>
                <c:pt idx="22">
                  <c:v>0.46138105821771741</c:v>
                </c:pt>
                <c:pt idx="23">
                  <c:v>0.47600486517192181</c:v>
                </c:pt>
                <c:pt idx="24">
                  <c:v>0.4114194814075714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C5-415A-A599-D0BF503AD63F}"/>
            </c:ext>
          </c:extLst>
        </c:ser>
        <c:ser>
          <c:idx val="2"/>
          <c:order val="2"/>
          <c:tx>
            <c:strRef>
              <c:f>Bilateral!$G$1</c:f>
              <c:strCache>
                <c:ptCount val="1"/>
                <c:pt idx="0">
                  <c:v>USA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Bilateral!$A$2:$A$26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Bilateral!$G$2:$G$26</c:f>
              <c:numCache>
                <c:formatCode>General</c:formatCode>
                <c:ptCount val="25"/>
                <c:pt idx="0">
                  <c:v>0.34389257351977609</c:v>
                </c:pt>
                <c:pt idx="1">
                  <c:v>0.35221895944358173</c:v>
                </c:pt>
                <c:pt idx="2">
                  <c:v>0.35918421677556478</c:v>
                </c:pt>
                <c:pt idx="3">
                  <c:v>0.37116117174171392</c:v>
                </c:pt>
                <c:pt idx="4">
                  <c:v>0.36883645400721687</c:v>
                </c:pt>
                <c:pt idx="5">
                  <c:v>0.3500604013106367</c:v>
                </c:pt>
                <c:pt idx="6">
                  <c:v>0.35212038872257923</c:v>
                </c:pt>
                <c:pt idx="7">
                  <c:v>0.3286216269705502</c:v>
                </c:pt>
                <c:pt idx="8">
                  <c:v>0.32487721090302568</c:v>
                </c:pt>
                <c:pt idx="9">
                  <c:v>0.32012759768507021</c:v>
                </c:pt>
                <c:pt idx="10">
                  <c:v>0.322045273140107</c:v>
                </c:pt>
                <c:pt idx="11">
                  <c:v>0.32295902320378372</c:v>
                </c:pt>
                <c:pt idx="12">
                  <c:v>0.32712856981182098</c:v>
                </c:pt>
                <c:pt idx="13">
                  <c:v>0.3007321226053602</c:v>
                </c:pt>
                <c:pt idx="14">
                  <c:v>0.2993733950479599</c:v>
                </c:pt>
                <c:pt idx="15">
                  <c:v>0.2980526943240307</c:v>
                </c:pt>
                <c:pt idx="16">
                  <c:v>0.30634923502802369</c:v>
                </c:pt>
                <c:pt idx="17">
                  <c:v>0.30220599505583962</c:v>
                </c:pt>
                <c:pt idx="18">
                  <c:v>0.3089274885472213</c:v>
                </c:pt>
                <c:pt idx="19">
                  <c:v>0.30049285554867827</c:v>
                </c:pt>
                <c:pt idx="20">
                  <c:v>0.30498246153789621</c:v>
                </c:pt>
                <c:pt idx="21">
                  <c:v>0.28976579733729008</c:v>
                </c:pt>
                <c:pt idx="22">
                  <c:v>0.31379733232333928</c:v>
                </c:pt>
                <c:pt idx="23">
                  <c:v>0.29615966391375809</c:v>
                </c:pt>
                <c:pt idx="24">
                  <c:v>0.29879185402074598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C5-415A-A599-D0BF503AD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9793872"/>
        <c:axId val="1819801552"/>
      </c:lineChart>
      <c:dateAx>
        <c:axId val="181979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819801552"/>
        <c:crosses val="autoZero"/>
        <c:auto val="0"/>
        <c:lblOffset val="100"/>
        <c:baseTimeUnit val="days"/>
      </c:dateAx>
      <c:valAx>
        <c:axId val="181980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81979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multilateral!$G$1</c:f>
              <c:strCache>
                <c:ptCount val="1"/>
                <c:pt idx="0">
                  <c:v>Peoples R China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multilateral!$G$3:$G$26</c:f>
              <c:numCache>
                <c:formatCode>General</c:formatCode>
                <c:ptCount val="24"/>
                <c:pt idx="0">
                  <c:v>0.36729584183205449</c:v>
                </c:pt>
                <c:pt idx="1">
                  <c:v>0.37588927816179019</c:v>
                </c:pt>
                <c:pt idx="2">
                  <c:v>0.53895424364896072</c:v>
                </c:pt>
                <c:pt idx="3">
                  <c:v>0.51589447951955647</c:v>
                </c:pt>
                <c:pt idx="4">
                  <c:v>0.46530439540501001</c:v>
                </c:pt>
                <c:pt idx="5">
                  <c:v>0.47714108964306778</c:v>
                </c:pt>
                <c:pt idx="6">
                  <c:v>0.49163609080762077</c:v>
                </c:pt>
                <c:pt idx="7">
                  <c:v>0.550897043014412</c:v>
                </c:pt>
                <c:pt idx="8">
                  <c:v>0.4196683150858751</c:v>
                </c:pt>
                <c:pt idx="9">
                  <c:v>0.66581731905622332</c:v>
                </c:pt>
                <c:pt idx="10">
                  <c:v>0.69935702189680626</c:v>
                </c:pt>
                <c:pt idx="11">
                  <c:v>0.65411875354330451</c:v>
                </c:pt>
                <c:pt idx="12">
                  <c:v>0.67855259572254512</c:v>
                </c:pt>
                <c:pt idx="13">
                  <c:v>0.57715849441855649</c:v>
                </c:pt>
                <c:pt idx="14">
                  <c:v>0.60922882810378931</c:v>
                </c:pt>
                <c:pt idx="15">
                  <c:v>0.69111563409914489</c:v>
                </c:pt>
                <c:pt idx="16">
                  <c:v>0.74368587559758625</c:v>
                </c:pt>
                <c:pt idx="17">
                  <c:v>0.77684244086197374</c:v>
                </c:pt>
                <c:pt idx="18">
                  <c:v>0.69549955279321896</c:v>
                </c:pt>
                <c:pt idx="19">
                  <c:v>0.64602188597857879</c:v>
                </c:pt>
                <c:pt idx="20">
                  <c:v>0.65636632689011321</c:v>
                </c:pt>
                <c:pt idx="21">
                  <c:v>0.68303887703240851</c:v>
                </c:pt>
                <c:pt idx="22">
                  <c:v>0.68793672505199999</c:v>
                </c:pt>
                <c:pt idx="23">
                  <c:v>0.67919060153688038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811F-49B8-9516-C2FC5BA711CD}"/>
            </c:ext>
          </c:extLst>
        </c:ser>
        <c:ser>
          <c:idx val="2"/>
          <c:order val="2"/>
          <c:tx>
            <c:strRef>
              <c:f>multilateral!$H$1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multilateral!$H$3:$H$26</c:f>
              <c:numCache>
                <c:formatCode>General</c:formatCode>
                <c:ptCount val="24"/>
                <c:pt idx="0">
                  <c:v>1.1039601377983559</c:v>
                </c:pt>
                <c:pt idx="1">
                  <c:v>1.0691384001685029</c:v>
                </c:pt>
                <c:pt idx="2">
                  <c:v>1.1526973836536241</c:v>
                </c:pt>
                <c:pt idx="3">
                  <c:v>1.183084352601258</c:v>
                </c:pt>
                <c:pt idx="4">
                  <c:v>1.10510323578569</c:v>
                </c:pt>
                <c:pt idx="5">
                  <c:v>1.0705688992422391</c:v>
                </c:pt>
                <c:pt idx="6">
                  <c:v>1.1170243549126631</c:v>
                </c:pt>
                <c:pt idx="7">
                  <c:v>1.1821960696273519</c:v>
                </c:pt>
                <c:pt idx="8">
                  <c:v>1.0977901141053159</c:v>
                </c:pt>
                <c:pt idx="9">
                  <c:v>1.1766782756746159</c:v>
                </c:pt>
                <c:pt idx="10">
                  <c:v>1.1583407808617381</c:v>
                </c:pt>
                <c:pt idx="11">
                  <c:v>1.220845200031526</c:v>
                </c:pt>
                <c:pt idx="12">
                  <c:v>1.196378232393807</c:v>
                </c:pt>
                <c:pt idx="13">
                  <c:v>1.2391554633076209</c:v>
                </c:pt>
                <c:pt idx="14">
                  <c:v>1.216620538788949</c:v>
                </c:pt>
                <c:pt idx="15">
                  <c:v>1.2410964459473479</c:v>
                </c:pt>
                <c:pt idx="16">
                  <c:v>1.2614797909081359</c:v>
                </c:pt>
                <c:pt idx="17">
                  <c:v>1.3084029334238121</c:v>
                </c:pt>
                <c:pt idx="18">
                  <c:v>1.3412371781009329</c:v>
                </c:pt>
                <c:pt idx="19">
                  <c:v>1.3235398101206659</c:v>
                </c:pt>
                <c:pt idx="20">
                  <c:v>1.3603082800625379</c:v>
                </c:pt>
                <c:pt idx="21">
                  <c:v>1.398891025235647</c:v>
                </c:pt>
                <c:pt idx="22">
                  <c:v>1.3851422094901349</c:v>
                </c:pt>
                <c:pt idx="23">
                  <c:v>1.4201898041366641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811F-49B8-9516-C2FC5BA711CD}"/>
            </c:ext>
          </c:extLst>
        </c:ser>
        <c:ser>
          <c:idx val="3"/>
          <c:order val="3"/>
          <c:tx>
            <c:strRef>
              <c:f>multilateral!$I$1</c:f>
              <c:strCache>
                <c:ptCount val="1"/>
                <c:pt idx="0">
                  <c:v>USA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multilateral!$A$2:$A$1048576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multilateral!$I$3:$I$26</c:f>
              <c:numCache>
                <c:formatCode>General</c:formatCode>
                <c:ptCount val="24"/>
                <c:pt idx="0">
                  <c:v>0.68237041599325743</c:v>
                </c:pt>
                <c:pt idx="1">
                  <c:v>0.66338275862068963</c:v>
                </c:pt>
                <c:pt idx="2">
                  <c:v>0.69982098953222305</c:v>
                </c:pt>
                <c:pt idx="3">
                  <c:v>0.67899254163290279</c:v>
                </c:pt>
                <c:pt idx="4">
                  <c:v>0.69167954600476622</c:v>
                </c:pt>
                <c:pt idx="5">
                  <c:v>0.70041542717471628</c:v>
                </c:pt>
                <c:pt idx="6">
                  <c:v>0.66489964231336252</c:v>
                </c:pt>
                <c:pt idx="7">
                  <c:v>0.7030486797951967</c:v>
                </c:pt>
                <c:pt idx="8">
                  <c:v>0.68041043963226</c:v>
                </c:pt>
                <c:pt idx="9">
                  <c:v>0.72885831650315147</c:v>
                </c:pt>
                <c:pt idx="10">
                  <c:v>0.76931457530976588</c:v>
                </c:pt>
                <c:pt idx="11">
                  <c:v>0.74875115892941824</c:v>
                </c:pt>
                <c:pt idx="12">
                  <c:v>0.74863878460496314</c:v>
                </c:pt>
                <c:pt idx="13">
                  <c:v>0.73200946248995247</c:v>
                </c:pt>
                <c:pt idx="14">
                  <c:v>0.77505755608361304</c:v>
                </c:pt>
                <c:pt idx="15">
                  <c:v>0.77786899027353185</c:v>
                </c:pt>
                <c:pt idx="16">
                  <c:v>0.79793303479692379</c:v>
                </c:pt>
                <c:pt idx="17">
                  <c:v>0.82967724921804642</c:v>
                </c:pt>
                <c:pt idx="18">
                  <c:v>0.84220420515106331</c:v>
                </c:pt>
                <c:pt idx="19">
                  <c:v>0.84814214107344044</c:v>
                </c:pt>
                <c:pt idx="20">
                  <c:v>0.85919844157482606</c:v>
                </c:pt>
                <c:pt idx="21">
                  <c:v>0.88293750368381851</c:v>
                </c:pt>
                <c:pt idx="22">
                  <c:v>0.94873123520467961</c:v>
                </c:pt>
                <c:pt idx="23">
                  <c:v>0.96676195442467638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811F-49B8-9516-C2FC5BA71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9138767"/>
        <c:axId val="2069139727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multilateral!$A$1</c15:sqref>
                        </c15:formulaRef>
                      </c:ext>
                    </c:extLst>
                    <c:strCache>
                      <c:ptCount val="1"/>
                      <c:pt idx="0">
                        <c:v>publication_year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multilateral!$A$2:$A$1048576</c15:sqref>
                        </c15:formulaRef>
                      </c:ext>
                    </c:extLst>
                    <c:numCache>
                      <c:formatCode>General</c:formatCode>
                      <c:ptCount val="104857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multilateral!$A$3:$A$26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  <c:pt idx="23">
                        <c:v>2024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811F-49B8-9516-C2FC5BA711CD}"/>
                  </c:ext>
                </c:extLst>
              </c15:ser>
            </c15:filteredLineSeries>
          </c:ext>
        </c:extLst>
      </c:lineChart>
      <c:dateAx>
        <c:axId val="2069138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069139727"/>
        <c:crosses val="autoZero"/>
        <c:auto val="0"/>
        <c:lblOffset val="100"/>
        <c:baseTimeUnit val="days"/>
      </c:dateAx>
      <c:valAx>
        <c:axId val="2069139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069138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bilateral!$G$1</c:f>
              <c:strCache>
                <c:ptCount val="1"/>
                <c:pt idx="0">
                  <c:v>Peoples R China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bilateral!$G$3:$G$26</c:f>
              <c:numCache>
                <c:formatCode>General</c:formatCode>
                <c:ptCount val="24"/>
                <c:pt idx="0">
                  <c:v>0.50686587852301479</c:v>
                </c:pt>
                <c:pt idx="1">
                  <c:v>0.4986608514233053</c:v>
                </c:pt>
                <c:pt idx="2">
                  <c:v>0.36868538615614321</c:v>
                </c:pt>
                <c:pt idx="3">
                  <c:v>0.35806651527131039</c:v>
                </c:pt>
                <c:pt idx="4">
                  <c:v>0.40385173264938318</c:v>
                </c:pt>
                <c:pt idx="5">
                  <c:v>0.3204256926618983</c:v>
                </c:pt>
                <c:pt idx="6">
                  <c:v>0.28034408586769749</c:v>
                </c:pt>
                <c:pt idx="7">
                  <c:v>0.30149467540093489</c:v>
                </c:pt>
                <c:pt idx="8">
                  <c:v>0.26154782285774808</c:v>
                </c:pt>
                <c:pt idx="9">
                  <c:v>0.24558413894749839</c:v>
                </c:pt>
                <c:pt idx="10">
                  <c:v>0.29092571238689308</c:v>
                </c:pt>
                <c:pt idx="11">
                  <c:v>0.2945716770357143</c:v>
                </c:pt>
                <c:pt idx="12">
                  <c:v>0.27558014770897449</c:v>
                </c:pt>
                <c:pt idx="13">
                  <c:v>0.2778014353787765</c:v>
                </c:pt>
                <c:pt idx="14">
                  <c:v>0.30334865420924328</c:v>
                </c:pt>
                <c:pt idx="15">
                  <c:v>0.2858036375582852</c:v>
                </c:pt>
                <c:pt idx="16">
                  <c:v>0.2442594228321642</c:v>
                </c:pt>
                <c:pt idx="17">
                  <c:v>0.28951957439636761</c:v>
                </c:pt>
                <c:pt idx="18">
                  <c:v>0.3228622021708305</c:v>
                </c:pt>
                <c:pt idx="19">
                  <c:v>0.32755872051558299</c:v>
                </c:pt>
                <c:pt idx="20">
                  <c:v>0.33396876279702858</c:v>
                </c:pt>
                <c:pt idx="21">
                  <c:v>0.42850789867925021</c:v>
                </c:pt>
                <c:pt idx="22">
                  <c:v>0.45172320603907451</c:v>
                </c:pt>
                <c:pt idx="23">
                  <c:v>0.44746580414829229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2-431A-97D9-394F030F47B5}"/>
            </c:ext>
          </c:extLst>
        </c:ser>
        <c:ser>
          <c:idx val="2"/>
          <c:order val="2"/>
          <c:tx>
            <c:strRef>
              <c:f>bilateral!$H$1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bilateral!$H$3:$H$26</c:f>
              <c:numCache>
                <c:formatCode>General</c:formatCode>
                <c:ptCount val="24"/>
                <c:pt idx="0">
                  <c:v>0.59747152536617265</c:v>
                </c:pt>
                <c:pt idx="1">
                  <c:v>0.5046088171961769</c:v>
                </c:pt>
                <c:pt idx="2">
                  <c:v>0.54959236297378533</c:v>
                </c:pt>
                <c:pt idx="3">
                  <c:v>0.6397058412497092</c:v>
                </c:pt>
                <c:pt idx="4">
                  <c:v>0.49377379828850199</c:v>
                </c:pt>
                <c:pt idx="5">
                  <c:v>0.62953811522154424</c:v>
                </c:pt>
                <c:pt idx="6">
                  <c:v>0.55245399842263798</c:v>
                </c:pt>
                <c:pt idx="7">
                  <c:v>0.54443396525701782</c:v>
                </c:pt>
                <c:pt idx="8">
                  <c:v>0.55193875992503794</c:v>
                </c:pt>
                <c:pt idx="9">
                  <c:v>0.59463170746388294</c:v>
                </c:pt>
                <c:pt idx="10">
                  <c:v>0.59412599724985793</c:v>
                </c:pt>
                <c:pt idx="11">
                  <c:v>0.52637388743803459</c:v>
                </c:pt>
                <c:pt idx="12">
                  <c:v>0.56498289316880024</c:v>
                </c:pt>
                <c:pt idx="13">
                  <c:v>0.55565718673235009</c:v>
                </c:pt>
                <c:pt idx="14">
                  <c:v>0.55407648766443929</c:v>
                </c:pt>
                <c:pt idx="15">
                  <c:v>0.6042848266035703</c:v>
                </c:pt>
                <c:pt idx="16">
                  <c:v>0.60036494439076649</c:v>
                </c:pt>
                <c:pt idx="17">
                  <c:v>0.56289628569398664</c:v>
                </c:pt>
                <c:pt idx="18">
                  <c:v>0.59641116387703386</c:v>
                </c:pt>
                <c:pt idx="19">
                  <c:v>0.59981543699717232</c:v>
                </c:pt>
                <c:pt idx="20">
                  <c:v>0.57335678678383672</c:v>
                </c:pt>
                <c:pt idx="21">
                  <c:v>0.57808209039747971</c:v>
                </c:pt>
                <c:pt idx="22">
                  <c:v>0.53479222493760825</c:v>
                </c:pt>
                <c:pt idx="23">
                  <c:v>0.51090687593816175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2-431A-97D9-394F030F47B5}"/>
            </c:ext>
          </c:extLst>
        </c:ser>
        <c:ser>
          <c:idx val="3"/>
          <c:order val="3"/>
          <c:tx>
            <c:strRef>
              <c:f>bilateral!$I$1</c:f>
              <c:strCache>
                <c:ptCount val="1"/>
                <c:pt idx="0">
                  <c:v>USA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bilateral!$A$2:$A$1048576</c:f>
              <c:numCache>
                <c:formatCode>General</c:formatCode>
                <c:ptCount val="104857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bilateral!$I$3:$I$26</c:f>
              <c:numCache>
                <c:formatCode>General</c:formatCode>
                <c:ptCount val="24"/>
                <c:pt idx="0">
                  <c:v>0.32019281757886259</c:v>
                </c:pt>
                <c:pt idx="1">
                  <c:v>0.31924947890461192</c:v>
                </c:pt>
                <c:pt idx="2">
                  <c:v>0.31152108127673073</c:v>
                </c:pt>
                <c:pt idx="3">
                  <c:v>0.31887670802627921</c:v>
                </c:pt>
                <c:pt idx="4">
                  <c:v>0.3204663181172146</c:v>
                </c:pt>
                <c:pt idx="5">
                  <c:v>0.31588231079444051</c:v>
                </c:pt>
                <c:pt idx="6">
                  <c:v>0.3127446460124349</c:v>
                </c:pt>
                <c:pt idx="7">
                  <c:v>0.31645116846311222</c:v>
                </c:pt>
                <c:pt idx="8">
                  <c:v>0.30181741307363669</c:v>
                </c:pt>
                <c:pt idx="9">
                  <c:v>0.3024099646702611</c:v>
                </c:pt>
                <c:pt idx="10">
                  <c:v>0.30176063593416941</c:v>
                </c:pt>
                <c:pt idx="11">
                  <c:v>0.30796311056293929</c:v>
                </c:pt>
                <c:pt idx="12">
                  <c:v>0.28246396058786621</c:v>
                </c:pt>
                <c:pt idx="13">
                  <c:v>0.271236658174836</c:v>
                </c:pt>
                <c:pt idx="14">
                  <c:v>0.27435613056801889</c:v>
                </c:pt>
                <c:pt idx="15">
                  <c:v>0.26469921972108518</c:v>
                </c:pt>
                <c:pt idx="16">
                  <c:v>0.29022769010872768</c:v>
                </c:pt>
                <c:pt idx="17">
                  <c:v>0.30218708857901388</c:v>
                </c:pt>
                <c:pt idx="18">
                  <c:v>0.27600883090647199</c:v>
                </c:pt>
                <c:pt idx="19">
                  <c:v>0.27331510996268388</c:v>
                </c:pt>
                <c:pt idx="20">
                  <c:v>0.26508798918697812</c:v>
                </c:pt>
                <c:pt idx="21">
                  <c:v>0.28679099412277109</c:v>
                </c:pt>
                <c:pt idx="22">
                  <c:v>0.26381838111394612</c:v>
                </c:pt>
                <c:pt idx="23">
                  <c:v>0.29077060179429481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2-431A-97D9-394F030F4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51231"/>
        <c:axId val="285251711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bilateral!$A$1</c15:sqref>
                        </c15:formulaRef>
                      </c:ext>
                    </c:extLst>
                    <c:strCache>
                      <c:ptCount val="1"/>
                      <c:pt idx="0">
                        <c:v>publication_year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bilateral!$A$2:$A$1048576</c15:sqref>
                        </c15:formulaRef>
                      </c:ext>
                    </c:extLst>
                    <c:numCache>
                      <c:formatCode>General</c:formatCode>
                      <c:ptCount val="104857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  <c:pt idx="2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bilateral!$A$3:$A$26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2001</c:v>
                      </c:pt>
                      <c:pt idx="1">
                        <c:v>2002</c:v>
                      </c:pt>
                      <c:pt idx="2">
                        <c:v>2003</c:v>
                      </c:pt>
                      <c:pt idx="3">
                        <c:v>2004</c:v>
                      </c:pt>
                      <c:pt idx="4">
                        <c:v>2005</c:v>
                      </c:pt>
                      <c:pt idx="5">
                        <c:v>2006</c:v>
                      </c:pt>
                      <c:pt idx="6">
                        <c:v>2007</c:v>
                      </c:pt>
                      <c:pt idx="7">
                        <c:v>2008</c:v>
                      </c:pt>
                      <c:pt idx="8">
                        <c:v>2009</c:v>
                      </c:pt>
                      <c:pt idx="9">
                        <c:v>2010</c:v>
                      </c:pt>
                      <c:pt idx="10">
                        <c:v>2011</c:v>
                      </c:pt>
                      <c:pt idx="11">
                        <c:v>2012</c:v>
                      </c:pt>
                      <c:pt idx="12">
                        <c:v>2013</c:v>
                      </c:pt>
                      <c:pt idx="13">
                        <c:v>2014</c:v>
                      </c:pt>
                      <c:pt idx="14">
                        <c:v>2015</c:v>
                      </c:pt>
                      <c:pt idx="15">
                        <c:v>2016</c:v>
                      </c:pt>
                      <c:pt idx="16">
                        <c:v>2017</c:v>
                      </c:pt>
                      <c:pt idx="17">
                        <c:v>2018</c:v>
                      </c:pt>
                      <c:pt idx="18">
                        <c:v>2019</c:v>
                      </c:pt>
                      <c:pt idx="19">
                        <c:v>2020</c:v>
                      </c:pt>
                      <c:pt idx="20">
                        <c:v>2021</c:v>
                      </c:pt>
                      <c:pt idx="21">
                        <c:v>2022</c:v>
                      </c:pt>
                      <c:pt idx="22">
                        <c:v>2023</c:v>
                      </c:pt>
                      <c:pt idx="23">
                        <c:v>2024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BFB2-431A-97D9-394F030F47B5}"/>
                  </c:ext>
                </c:extLst>
              </c15:ser>
            </c15:filteredLineSeries>
          </c:ext>
        </c:extLst>
      </c:lineChart>
      <c:dateAx>
        <c:axId val="28525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85251711"/>
        <c:crosses val="autoZero"/>
        <c:auto val="0"/>
        <c:lblOffset val="100"/>
        <c:baseTimeUnit val="days"/>
      </c:dateAx>
      <c:valAx>
        <c:axId val="285251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85251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4339D2-60A4-4CD7-BCE2-D78B099F725C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CDFBB776-6020-46E7-8ED1-E167669D8A61}">
      <dgm:prSet/>
      <dgm:spPr/>
      <dgm:t>
        <a:bodyPr/>
        <a:lstStyle/>
        <a:p>
          <a:r>
            <a:rPr lang="nl-BE" b="1" i="0" dirty="0" err="1"/>
            <a:t>Bilateral</a:t>
          </a:r>
          <a:r>
            <a:rPr lang="nl-BE" b="1" i="0" dirty="0"/>
            <a:t> </a:t>
          </a:r>
          <a:r>
            <a:rPr lang="nl-BE" b="1" i="0" dirty="0" err="1"/>
            <a:t>collaboration</a:t>
          </a:r>
          <a:endParaRPr lang="nl-BE" dirty="0"/>
        </a:p>
      </dgm:t>
    </dgm:pt>
    <dgm:pt modelId="{F098F011-43E2-4CC4-8740-BA9793E3F972}" type="parTrans" cxnId="{24592B8D-043C-4A3E-ABCB-2BA52228D706}">
      <dgm:prSet/>
      <dgm:spPr/>
      <dgm:t>
        <a:bodyPr/>
        <a:lstStyle/>
        <a:p>
          <a:endParaRPr lang="nl-BE"/>
        </a:p>
      </dgm:t>
    </dgm:pt>
    <dgm:pt modelId="{B80EC34E-431B-4F9C-8534-8F44C5F5F7C1}" type="sibTrans" cxnId="{24592B8D-043C-4A3E-ABCB-2BA52228D706}">
      <dgm:prSet/>
      <dgm:spPr/>
      <dgm:t>
        <a:bodyPr/>
        <a:lstStyle/>
        <a:p>
          <a:endParaRPr lang="nl-BE"/>
        </a:p>
      </dgm:t>
    </dgm:pt>
    <dgm:pt modelId="{F1C904D7-E900-4D51-8DBE-07A2DABC6F91}">
      <dgm:prSet/>
      <dgm:spPr/>
      <dgm:t>
        <a:bodyPr/>
        <a:lstStyle/>
        <a:p>
          <a:r>
            <a:rPr lang="nl-BE" dirty="0"/>
            <a:t>Paper </a:t>
          </a:r>
          <a:r>
            <a:rPr lang="nl-BE" dirty="0" err="1"/>
            <a:t>written</a:t>
          </a:r>
          <a:r>
            <a:rPr lang="nl-BE" dirty="0"/>
            <a:t> </a:t>
          </a:r>
          <a:r>
            <a:rPr lang="nl-BE" dirty="0" err="1"/>
            <a:t>by</a:t>
          </a:r>
          <a:r>
            <a:rPr lang="nl-BE" dirty="0"/>
            <a:t> </a:t>
          </a:r>
          <a:r>
            <a:rPr lang="nl-BE" dirty="0" err="1"/>
            <a:t>authors</a:t>
          </a:r>
          <a:r>
            <a:rPr lang="nl-BE" dirty="0"/>
            <a:t> </a:t>
          </a:r>
          <a:r>
            <a:rPr lang="nl-BE" dirty="0" err="1"/>
            <a:t>from</a:t>
          </a:r>
          <a:r>
            <a:rPr lang="nl-BE" dirty="0"/>
            <a:t> 2 different </a:t>
          </a:r>
          <a:r>
            <a:rPr lang="nl-BE" dirty="0" err="1"/>
            <a:t>countries</a:t>
          </a:r>
          <a:endParaRPr lang="nl-BE" dirty="0"/>
        </a:p>
      </dgm:t>
    </dgm:pt>
    <dgm:pt modelId="{E04599F6-8826-4171-9292-4A444915920B}" type="parTrans" cxnId="{F9365D52-BB64-45D2-A267-34BCF69BD250}">
      <dgm:prSet/>
      <dgm:spPr/>
      <dgm:t>
        <a:bodyPr/>
        <a:lstStyle/>
        <a:p>
          <a:endParaRPr lang="nl-BE"/>
        </a:p>
      </dgm:t>
    </dgm:pt>
    <dgm:pt modelId="{FADD83C9-14A6-4353-A19F-C1716B02D5EF}" type="sibTrans" cxnId="{F9365D52-BB64-45D2-A267-34BCF69BD250}">
      <dgm:prSet/>
      <dgm:spPr/>
      <dgm:t>
        <a:bodyPr/>
        <a:lstStyle/>
        <a:p>
          <a:endParaRPr lang="nl-BE"/>
        </a:p>
      </dgm:t>
    </dgm:pt>
    <dgm:pt modelId="{F61D61D2-307C-4D28-B935-B3259ECA2E48}">
      <dgm:prSet/>
      <dgm:spPr/>
      <dgm:t>
        <a:bodyPr/>
        <a:lstStyle/>
        <a:p>
          <a:r>
            <a:rPr lang="nl-BE" b="1" i="0" dirty="0" err="1"/>
            <a:t>Multilateral</a:t>
          </a:r>
          <a:r>
            <a:rPr lang="nl-BE" b="1" i="0" dirty="0"/>
            <a:t> </a:t>
          </a:r>
          <a:r>
            <a:rPr lang="nl-BE" b="1" i="0" dirty="0" err="1"/>
            <a:t>collaboration</a:t>
          </a:r>
          <a:endParaRPr lang="nl-BE" dirty="0"/>
        </a:p>
      </dgm:t>
    </dgm:pt>
    <dgm:pt modelId="{F8948CF6-A885-47CE-86DD-F09C56AEE90B}" type="parTrans" cxnId="{C87B8BB0-16D1-46CD-A6AF-C82726C26FD7}">
      <dgm:prSet/>
      <dgm:spPr/>
      <dgm:t>
        <a:bodyPr/>
        <a:lstStyle/>
        <a:p>
          <a:endParaRPr lang="nl-BE"/>
        </a:p>
      </dgm:t>
    </dgm:pt>
    <dgm:pt modelId="{EBE64E1F-F1FD-4627-B188-DE9A2B5DD8F2}" type="sibTrans" cxnId="{C87B8BB0-16D1-46CD-A6AF-C82726C26FD7}">
      <dgm:prSet/>
      <dgm:spPr/>
      <dgm:t>
        <a:bodyPr/>
        <a:lstStyle/>
        <a:p>
          <a:endParaRPr lang="nl-BE"/>
        </a:p>
      </dgm:t>
    </dgm:pt>
    <dgm:pt modelId="{EA6F86B9-7199-4844-A8D5-D57BA22E9089}">
      <dgm:prSet/>
      <dgm:spPr/>
      <dgm:t>
        <a:bodyPr/>
        <a:lstStyle/>
        <a:p>
          <a:r>
            <a:rPr lang="nl-BE" dirty="0"/>
            <a:t>Paper </a:t>
          </a:r>
          <a:r>
            <a:rPr lang="nl-BE" dirty="0" err="1"/>
            <a:t>written</a:t>
          </a:r>
          <a:r>
            <a:rPr lang="nl-BE" dirty="0"/>
            <a:t> </a:t>
          </a:r>
          <a:r>
            <a:rPr lang="nl-BE" dirty="0" err="1"/>
            <a:t>by</a:t>
          </a:r>
          <a:r>
            <a:rPr lang="nl-BE" dirty="0"/>
            <a:t> </a:t>
          </a:r>
          <a:r>
            <a:rPr lang="nl-BE" dirty="0" err="1"/>
            <a:t>authors</a:t>
          </a:r>
          <a:r>
            <a:rPr lang="nl-BE" dirty="0"/>
            <a:t> </a:t>
          </a:r>
          <a:r>
            <a:rPr lang="nl-BE" dirty="0" err="1"/>
            <a:t>from</a:t>
          </a:r>
          <a:r>
            <a:rPr lang="nl-BE" dirty="0"/>
            <a:t> at </a:t>
          </a:r>
          <a:r>
            <a:rPr lang="nl-BE" dirty="0" err="1"/>
            <a:t>least</a:t>
          </a:r>
          <a:r>
            <a:rPr lang="nl-BE" dirty="0"/>
            <a:t> 3 different </a:t>
          </a:r>
          <a:r>
            <a:rPr lang="nl-BE" dirty="0" err="1"/>
            <a:t>countries</a:t>
          </a:r>
          <a:endParaRPr lang="nl-BE" dirty="0"/>
        </a:p>
      </dgm:t>
    </dgm:pt>
    <dgm:pt modelId="{F8E677E7-F6FC-4AD5-BA89-872EC290B59E}" type="parTrans" cxnId="{D724AFAA-7527-44ED-A816-6F763C6437BE}">
      <dgm:prSet/>
      <dgm:spPr/>
      <dgm:t>
        <a:bodyPr/>
        <a:lstStyle/>
        <a:p>
          <a:endParaRPr lang="nl-BE"/>
        </a:p>
      </dgm:t>
    </dgm:pt>
    <dgm:pt modelId="{CDE527B3-11C0-4C2C-9180-E8E3A8CFBED2}" type="sibTrans" cxnId="{D724AFAA-7527-44ED-A816-6F763C6437BE}">
      <dgm:prSet/>
      <dgm:spPr/>
      <dgm:t>
        <a:bodyPr/>
        <a:lstStyle/>
        <a:p>
          <a:endParaRPr lang="nl-BE"/>
        </a:p>
      </dgm:t>
    </dgm:pt>
    <dgm:pt modelId="{84341C08-001A-40AF-B27F-6A2E3025C118}" type="pres">
      <dgm:prSet presAssocID="{104339D2-60A4-4CD7-BCE2-D78B099F725C}" presName="linear" presStyleCnt="0">
        <dgm:presLayoutVars>
          <dgm:dir/>
          <dgm:resizeHandles val="exact"/>
        </dgm:presLayoutVars>
      </dgm:prSet>
      <dgm:spPr/>
    </dgm:pt>
    <dgm:pt modelId="{D140B7F4-9CF9-4060-850A-8D5EB5CF3B36}" type="pres">
      <dgm:prSet presAssocID="{CDFBB776-6020-46E7-8ED1-E167669D8A61}" presName="comp" presStyleCnt="0"/>
      <dgm:spPr/>
    </dgm:pt>
    <dgm:pt modelId="{0A706053-FB60-42C4-9F01-1644C0A26DE8}" type="pres">
      <dgm:prSet presAssocID="{CDFBB776-6020-46E7-8ED1-E167669D8A61}" presName="box" presStyleLbl="node1" presStyleIdx="0" presStyleCnt="2"/>
      <dgm:spPr/>
    </dgm:pt>
    <dgm:pt modelId="{C750DF00-A0BF-420D-AFE1-18631EF7D87F}" type="pres">
      <dgm:prSet presAssocID="{CDFBB776-6020-46E7-8ED1-E167669D8A61}" presName="img" presStyleLbl="fgImgPlac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druk silhouet"/>
        </a:ext>
      </dgm:extLst>
    </dgm:pt>
    <dgm:pt modelId="{203D61AB-27CF-4BE9-B58A-992576A306E1}" type="pres">
      <dgm:prSet presAssocID="{CDFBB776-6020-46E7-8ED1-E167669D8A61}" presName="text" presStyleLbl="node1" presStyleIdx="0" presStyleCnt="2">
        <dgm:presLayoutVars>
          <dgm:bulletEnabled val="1"/>
        </dgm:presLayoutVars>
      </dgm:prSet>
      <dgm:spPr/>
    </dgm:pt>
    <dgm:pt modelId="{1424991C-6ABF-41D6-9529-0383FABA1DD5}" type="pres">
      <dgm:prSet presAssocID="{B80EC34E-431B-4F9C-8534-8F44C5F5F7C1}" presName="spacer" presStyleCnt="0"/>
      <dgm:spPr/>
    </dgm:pt>
    <dgm:pt modelId="{C44EFC79-CEB9-4394-AB0C-6407AE431EEE}" type="pres">
      <dgm:prSet presAssocID="{F61D61D2-307C-4D28-B935-B3259ECA2E48}" presName="comp" presStyleCnt="0"/>
      <dgm:spPr/>
    </dgm:pt>
    <dgm:pt modelId="{72F2B684-733D-4137-BF4B-1285A5E0A71E}" type="pres">
      <dgm:prSet presAssocID="{F61D61D2-307C-4D28-B935-B3259ECA2E48}" presName="box" presStyleLbl="node1" presStyleIdx="1" presStyleCnt="2"/>
      <dgm:spPr/>
    </dgm:pt>
    <dgm:pt modelId="{FC791CF2-E25C-412C-BB92-0F48DD3B3F5E}" type="pres">
      <dgm:prSet presAssocID="{F61D61D2-307C-4D28-B935-B3259ECA2E48}" presName="img" presStyleLbl="fgImgPlac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ost silhouet"/>
        </a:ext>
      </dgm:extLst>
    </dgm:pt>
    <dgm:pt modelId="{01EDCC7D-9CDA-48AD-8C28-31904F407D21}" type="pres">
      <dgm:prSet presAssocID="{F61D61D2-307C-4D28-B935-B3259ECA2E48}" presName="text" presStyleLbl="node1" presStyleIdx="1" presStyleCnt="2">
        <dgm:presLayoutVars>
          <dgm:bulletEnabled val="1"/>
        </dgm:presLayoutVars>
      </dgm:prSet>
      <dgm:spPr/>
    </dgm:pt>
  </dgm:ptLst>
  <dgm:cxnLst>
    <dgm:cxn modelId="{7F9B590E-441A-4BF7-9AE1-067E6A8611F9}" type="presOf" srcId="{CDFBB776-6020-46E7-8ED1-E167669D8A61}" destId="{203D61AB-27CF-4BE9-B58A-992576A306E1}" srcOrd="1" destOrd="0" presId="urn:microsoft.com/office/officeart/2005/8/layout/vList4"/>
    <dgm:cxn modelId="{A089141A-2882-476A-BD1A-76DB1FE8300E}" type="presOf" srcId="{EA6F86B9-7199-4844-A8D5-D57BA22E9089}" destId="{72F2B684-733D-4137-BF4B-1285A5E0A71E}" srcOrd="0" destOrd="1" presId="urn:microsoft.com/office/officeart/2005/8/layout/vList4"/>
    <dgm:cxn modelId="{F9365D52-BB64-45D2-A267-34BCF69BD250}" srcId="{CDFBB776-6020-46E7-8ED1-E167669D8A61}" destId="{F1C904D7-E900-4D51-8DBE-07A2DABC6F91}" srcOrd="0" destOrd="0" parTransId="{E04599F6-8826-4171-9292-4A444915920B}" sibTransId="{FADD83C9-14A6-4353-A19F-C1716B02D5EF}"/>
    <dgm:cxn modelId="{DF2F347C-BFB6-4BA8-BE16-AB9417A216E7}" type="presOf" srcId="{EA6F86B9-7199-4844-A8D5-D57BA22E9089}" destId="{01EDCC7D-9CDA-48AD-8C28-31904F407D21}" srcOrd="1" destOrd="1" presId="urn:microsoft.com/office/officeart/2005/8/layout/vList4"/>
    <dgm:cxn modelId="{62A0387E-D0BA-4A34-AD47-5B7E1E2A7121}" type="presOf" srcId="{104339D2-60A4-4CD7-BCE2-D78B099F725C}" destId="{84341C08-001A-40AF-B27F-6A2E3025C118}" srcOrd="0" destOrd="0" presId="urn:microsoft.com/office/officeart/2005/8/layout/vList4"/>
    <dgm:cxn modelId="{24592B8D-043C-4A3E-ABCB-2BA52228D706}" srcId="{104339D2-60A4-4CD7-BCE2-D78B099F725C}" destId="{CDFBB776-6020-46E7-8ED1-E167669D8A61}" srcOrd="0" destOrd="0" parTransId="{F098F011-43E2-4CC4-8740-BA9793E3F972}" sibTransId="{B80EC34E-431B-4F9C-8534-8F44C5F5F7C1}"/>
    <dgm:cxn modelId="{D724AFAA-7527-44ED-A816-6F763C6437BE}" srcId="{F61D61D2-307C-4D28-B935-B3259ECA2E48}" destId="{EA6F86B9-7199-4844-A8D5-D57BA22E9089}" srcOrd="0" destOrd="0" parTransId="{F8E677E7-F6FC-4AD5-BA89-872EC290B59E}" sibTransId="{CDE527B3-11C0-4C2C-9180-E8E3A8CFBED2}"/>
    <dgm:cxn modelId="{6E0F79AC-E2BD-4559-89AA-1890AE09E249}" type="presOf" srcId="{F61D61D2-307C-4D28-B935-B3259ECA2E48}" destId="{72F2B684-733D-4137-BF4B-1285A5E0A71E}" srcOrd="0" destOrd="0" presId="urn:microsoft.com/office/officeart/2005/8/layout/vList4"/>
    <dgm:cxn modelId="{C87B8BB0-16D1-46CD-A6AF-C82726C26FD7}" srcId="{104339D2-60A4-4CD7-BCE2-D78B099F725C}" destId="{F61D61D2-307C-4D28-B935-B3259ECA2E48}" srcOrd="1" destOrd="0" parTransId="{F8948CF6-A885-47CE-86DD-F09C56AEE90B}" sibTransId="{EBE64E1F-F1FD-4627-B188-DE9A2B5DD8F2}"/>
    <dgm:cxn modelId="{D3F9E9C2-281A-4DC8-9916-010B6E7662DB}" type="presOf" srcId="{F61D61D2-307C-4D28-B935-B3259ECA2E48}" destId="{01EDCC7D-9CDA-48AD-8C28-31904F407D21}" srcOrd="1" destOrd="0" presId="urn:microsoft.com/office/officeart/2005/8/layout/vList4"/>
    <dgm:cxn modelId="{2D3FB5C6-F0E7-4B7F-A2EC-DF6B32E790D1}" type="presOf" srcId="{F1C904D7-E900-4D51-8DBE-07A2DABC6F91}" destId="{0A706053-FB60-42C4-9F01-1644C0A26DE8}" srcOrd="0" destOrd="1" presId="urn:microsoft.com/office/officeart/2005/8/layout/vList4"/>
    <dgm:cxn modelId="{A658A6C8-C5FA-4503-88A7-C09DC29B23BD}" type="presOf" srcId="{F1C904D7-E900-4D51-8DBE-07A2DABC6F91}" destId="{203D61AB-27CF-4BE9-B58A-992576A306E1}" srcOrd="1" destOrd="1" presId="urn:microsoft.com/office/officeart/2005/8/layout/vList4"/>
    <dgm:cxn modelId="{EAA342D6-B8A8-40BF-B198-2B3D31319A5E}" type="presOf" srcId="{CDFBB776-6020-46E7-8ED1-E167669D8A61}" destId="{0A706053-FB60-42C4-9F01-1644C0A26DE8}" srcOrd="0" destOrd="0" presId="urn:microsoft.com/office/officeart/2005/8/layout/vList4"/>
    <dgm:cxn modelId="{CA712169-DFE9-45CE-8087-8E28451562BA}" type="presParOf" srcId="{84341C08-001A-40AF-B27F-6A2E3025C118}" destId="{D140B7F4-9CF9-4060-850A-8D5EB5CF3B36}" srcOrd="0" destOrd="0" presId="urn:microsoft.com/office/officeart/2005/8/layout/vList4"/>
    <dgm:cxn modelId="{ECD6C2F2-DE33-4F22-9923-CCFD43DB4159}" type="presParOf" srcId="{D140B7F4-9CF9-4060-850A-8D5EB5CF3B36}" destId="{0A706053-FB60-42C4-9F01-1644C0A26DE8}" srcOrd="0" destOrd="0" presId="urn:microsoft.com/office/officeart/2005/8/layout/vList4"/>
    <dgm:cxn modelId="{8CEDF42E-F57F-4590-A2E4-B53171916EDD}" type="presParOf" srcId="{D140B7F4-9CF9-4060-850A-8D5EB5CF3B36}" destId="{C750DF00-A0BF-420D-AFE1-18631EF7D87F}" srcOrd="1" destOrd="0" presId="urn:microsoft.com/office/officeart/2005/8/layout/vList4"/>
    <dgm:cxn modelId="{573B1204-5CF9-4747-A534-74C9E50DA55F}" type="presParOf" srcId="{D140B7F4-9CF9-4060-850A-8D5EB5CF3B36}" destId="{203D61AB-27CF-4BE9-B58A-992576A306E1}" srcOrd="2" destOrd="0" presId="urn:microsoft.com/office/officeart/2005/8/layout/vList4"/>
    <dgm:cxn modelId="{0C634D0F-335B-4FDE-A636-72E36E42391D}" type="presParOf" srcId="{84341C08-001A-40AF-B27F-6A2E3025C118}" destId="{1424991C-6ABF-41D6-9529-0383FABA1DD5}" srcOrd="1" destOrd="0" presId="urn:microsoft.com/office/officeart/2005/8/layout/vList4"/>
    <dgm:cxn modelId="{F2B8AB61-D22C-4D4C-8797-3348ADF6E6C3}" type="presParOf" srcId="{84341C08-001A-40AF-B27F-6A2E3025C118}" destId="{C44EFC79-CEB9-4394-AB0C-6407AE431EEE}" srcOrd="2" destOrd="0" presId="urn:microsoft.com/office/officeart/2005/8/layout/vList4"/>
    <dgm:cxn modelId="{810AC4D7-1C1C-40CD-A217-670DDCBF2698}" type="presParOf" srcId="{C44EFC79-CEB9-4394-AB0C-6407AE431EEE}" destId="{72F2B684-733D-4137-BF4B-1285A5E0A71E}" srcOrd="0" destOrd="0" presId="urn:microsoft.com/office/officeart/2005/8/layout/vList4"/>
    <dgm:cxn modelId="{9A34A9EE-5046-4DBD-9887-2A8DB4BD7E08}" type="presParOf" srcId="{C44EFC79-CEB9-4394-AB0C-6407AE431EEE}" destId="{FC791CF2-E25C-412C-BB92-0F48DD3B3F5E}" srcOrd="1" destOrd="0" presId="urn:microsoft.com/office/officeart/2005/8/layout/vList4"/>
    <dgm:cxn modelId="{FBDDB599-45BA-4C92-ACD5-EA9A8AB3B487}" type="presParOf" srcId="{C44EFC79-CEB9-4394-AB0C-6407AE431EEE}" destId="{01EDCC7D-9CDA-48AD-8C28-31904F407D2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06053-FB60-42C4-9F01-1644C0A26DE8}">
      <dsp:nvSpPr>
        <dsp:cNvPr id="0" name=""/>
        <dsp:cNvSpPr/>
      </dsp:nvSpPr>
      <dsp:spPr>
        <a:xfrm>
          <a:off x="0" y="0"/>
          <a:ext cx="10944225" cy="2247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4600" b="1" i="0" kern="1200" dirty="0" err="1"/>
            <a:t>Bilateral</a:t>
          </a:r>
          <a:r>
            <a:rPr lang="nl-BE" sz="4600" b="1" i="0" kern="1200" dirty="0"/>
            <a:t> </a:t>
          </a:r>
          <a:r>
            <a:rPr lang="nl-BE" sz="4600" b="1" i="0" kern="1200" dirty="0" err="1"/>
            <a:t>collaboration</a:t>
          </a:r>
          <a:endParaRPr lang="nl-BE" sz="4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3600" kern="1200" dirty="0"/>
            <a:t>Paper </a:t>
          </a:r>
          <a:r>
            <a:rPr lang="nl-BE" sz="3600" kern="1200" dirty="0" err="1"/>
            <a:t>written</a:t>
          </a:r>
          <a:r>
            <a:rPr lang="nl-BE" sz="3600" kern="1200" dirty="0"/>
            <a:t> </a:t>
          </a:r>
          <a:r>
            <a:rPr lang="nl-BE" sz="3600" kern="1200" dirty="0" err="1"/>
            <a:t>by</a:t>
          </a:r>
          <a:r>
            <a:rPr lang="nl-BE" sz="3600" kern="1200" dirty="0"/>
            <a:t> </a:t>
          </a:r>
          <a:r>
            <a:rPr lang="nl-BE" sz="3600" kern="1200" dirty="0" err="1"/>
            <a:t>authors</a:t>
          </a:r>
          <a:r>
            <a:rPr lang="nl-BE" sz="3600" kern="1200" dirty="0"/>
            <a:t> </a:t>
          </a:r>
          <a:r>
            <a:rPr lang="nl-BE" sz="3600" kern="1200" dirty="0" err="1"/>
            <a:t>from</a:t>
          </a:r>
          <a:r>
            <a:rPr lang="nl-BE" sz="3600" kern="1200" dirty="0"/>
            <a:t> 2 different </a:t>
          </a:r>
          <a:r>
            <a:rPr lang="nl-BE" sz="3600" kern="1200" dirty="0" err="1"/>
            <a:t>countries</a:t>
          </a:r>
          <a:endParaRPr lang="nl-BE" sz="3600" kern="1200" dirty="0"/>
        </a:p>
      </dsp:txBody>
      <dsp:txXfrm>
        <a:off x="2413595" y="0"/>
        <a:ext cx="8530629" cy="2247502"/>
      </dsp:txXfrm>
    </dsp:sp>
    <dsp:sp modelId="{C750DF00-A0BF-420D-AFE1-18631EF7D87F}">
      <dsp:nvSpPr>
        <dsp:cNvPr id="0" name=""/>
        <dsp:cNvSpPr/>
      </dsp:nvSpPr>
      <dsp:spPr>
        <a:xfrm>
          <a:off x="224750" y="224750"/>
          <a:ext cx="2188845" cy="179800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2B684-733D-4137-BF4B-1285A5E0A71E}">
      <dsp:nvSpPr>
        <dsp:cNvPr id="0" name=""/>
        <dsp:cNvSpPr/>
      </dsp:nvSpPr>
      <dsp:spPr>
        <a:xfrm>
          <a:off x="0" y="2472252"/>
          <a:ext cx="10944225" cy="22475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4600" b="1" i="0" kern="1200" dirty="0" err="1"/>
            <a:t>Multilateral</a:t>
          </a:r>
          <a:r>
            <a:rPr lang="nl-BE" sz="4600" b="1" i="0" kern="1200" dirty="0"/>
            <a:t> </a:t>
          </a:r>
          <a:r>
            <a:rPr lang="nl-BE" sz="4600" b="1" i="0" kern="1200" dirty="0" err="1"/>
            <a:t>collaboration</a:t>
          </a:r>
          <a:endParaRPr lang="nl-BE" sz="4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3600" kern="1200" dirty="0"/>
            <a:t>Paper </a:t>
          </a:r>
          <a:r>
            <a:rPr lang="nl-BE" sz="3600" kern="1200" dirty="0" err="1"/>
            <a:t>written</a:t>
          </a:r>
          <a:r>
            <a:rPr lang="nl-BE" sz="3600" kern="1200" dirty="0"/>
            <a:t> </a:t>
          </a:r>
          <a:r>
            <a:rPr lang="nl-BE" sz="3600" kern="1200" dirty="0" err="1"/>
            <a:t>by</a:t>
          </a:r>
          <a:r>
            <a:rPr lang="nl-BE" sz="3600" kern="1200" dirty="0"/>
            <a:t> </a:t>
          </a:r>
          <a:r>
            <a:rPr lang="nl-BE" sz="3600" kern="1200" dirty="0" err="1"/>
            <a:t>authors</a:t>
          </a:r>
          <a:r>
            <a:rPr lang="nl-BE" sz="3600" kern="1200" dirty="0"/>
            <a:t> </a:t>
          </a:r>
          <a:r>
            <a:rPr lang="nl-BE" sz="3600" kern="1200" dirty="0" err="1"/>
            <a:t>from</a:t>
          </a:r>
          <a:r>
            <a:rPr lang="nl-BE" sz="3600" kern="1200" dirty="0"/>
            <a:t> at </a:t>
          </a:r>
          <a:r>
            <a:rPr lang="nl-BE" sz="3600" kern="1200" dirty="0" err="1"/>
            <a:t>least</a:t>
          </a:r>
          <a:r>
            <a:rPr lang="nl-BE" sz="3600" kern="1200" dirty="0"/>
            <a:t> 3 different </a:t>
          </a:r>
          <a:r>
            <a:rPr lang="nl-BE" sz="3600" kern="1200" dirty="0" err="1"/>
            <a:t>countries</a:t>
          </a:r>
          <a:endParaRPr lang="nl-BE" sz="3600" kern="1200" dirty="0"/>
        </a:p>
      </dsp:txBody>
      <dsp:txXfrm>
        <a:off x="2413595" y="2472252"/>
        <a:ext cx="8530629" cy="2247502"/>
      </dsp:txXfrm>
    </dsp:sp>
    <dsp:sp modelId="{FC791CF2-E25C-412C-BB92-0F48DD3B3F5E}">
      <dsp:nvSpPr>
        <dsp:cNvPr id="0" name=""/>
        <dsp:cNvSpPr/>
      </dsp:nvSpPr>
      <dsp:spPr>
        <a:xfrm>
          <a:off x="224750" y="2697002"/>
          <a:ext cx="2188845" cy="179800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75186-8F3C-45AA-95B5-D940541B40FE}" type="datetimeFigureOut">
              <a:rPr lang="nl-BE" smtClean="0"/>
              <a:t>19/10/2025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9DE01-80A0-42B4-8E61-2353BB35308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4852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3013"/>
            <a:ext cx="5964238" cy="3355975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3895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3111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5595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292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5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5368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5768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8082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4970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6084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5525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3215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9581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1038" y="4786313"/>
            <a:ext cx="5443537" cy="3245579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0827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9072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819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1342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5138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7025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0004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2743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29DE01-80A0-42B4-8E61-2353BB353085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294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onl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A766-FA6C-4E42-BAD1-58E378599F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DCFB5-39F0-E04F-B592-B890194C0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5A4F71-3F20-42EB-95C9-52E7339E42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88" y="1516380"/>
            <a:ext cx="10944225" cy="4720907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8563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4313" y="620713"/>
            <a:ext cx="5003800" cy="1385085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9" name="Picture Placeholder 32">
            <a:extLst>
              <a:ext uri="{FF2B5EF4-FFF2-40B4-BE49-F238E27FC236}">
                <a16:creationId xmlns:a16="http://schemas.microsoft.com/office/drawing/2014/main" id="{971C9B50-FEE3-1047-A14B-9C8C2F5D606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00C433-47C4-4D3D-A245-AA41DF75B6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564313" y="2271713"/>
            <a:ext cx="5004000" cy="3965575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noProof="0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7914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Antwerpen_wide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81369" y="620713"/>
            <a:ext cx="2486743" cy="1385085"/>
          </a:xfrm>
        </p:spPr>
        <p:txBody>
          <a:bodyPr/>
          <a:lstStyle>
            <a:lvl1pPr>
              <a:defRPr b="1" i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nl-BE" noProof="0" dirty="0"/>
          </a:p>
        </p:txBody>
      </p:sp>
      <p:sp>
        <p:nvSpPr>
          <p:cNvPr id="9" name="Picture Placeholder 32">
            <a:extLst>
              <a:ext uri="{FF2B5EF4-FFF2-40B4-BE49-F238E27FC236}">
                <a16:creationId xmlns:a16="http://schemas.microsoft.com/office/drawing/2014/main" id="{971C9B50-FEE3-1047-A14B-9C8C2F5D606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4"/>
            <a:ext cx="7888932" cy="5620106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0" fmla="*/ 0 w 7140465"/>
              <a:gd name="connsiteY0" fmla="*/ 0 h 5616575"/>
              <a:gd name="connsiteX1" fmla="*/ 7140465 w 7140465"/>
              <a:gd name="connsiteY1" fmla="*/ 3530 h 5616575"/>
              <a:gd name="connsiteX2" fmla="*/ 5145732 w 7140465"/>
              <a:gd name="connsiteY2" fmla="*/ 5616575 h 5616575"/>
              <a:gd name="connsiteX3" fmla="*/ 253304 w 7140465"/>
              <a:gd name="connsiteY3" fmla="*/ 5616575 h 5616575"/>
              <a:gd name="connsiteX4" fmla="*/ 202263 w 7140465"/>
              <a:gd name="connsiteY4" fmla="*/ 5611430 h 5616575"/>
              <a:gd name="connsiteX5" fmla="*/ 0 w 7140465"/>
              <a:gd name="connsiteY5" fmla="*/ 5363262 h 5616575"/>
              <a:gd name="connsiteX6" fmla="*/ 0 w 7140465"/>
              <a:gd name="connsiteY6" fmla="*/ 0 h 5616575"/>
              <a:gd name="connsiteX0" fmla="*/ 0 w 7895993"/>
              <a:gd name="connsiteY0" fmla="*/ 1 h 5616576"/>
              <a:gd name="connsiteX1" fmla="*/ 7895993 w 7895993"/>
              <a:gd name="connsiteY1" fmla="*/ 0 h 5616576"/>
              <a:gd name="connsiteX2" fmla="*/ 5145732 w 7895993"/>
              <a:gd name="connsiteY2" fmla="*/ 5616576 h 5616576"/>
              <a:gd name="connsiteX3" fmla="*/ 253304 w 7895993"/>
              <a:gd name="connsiteY3" fmla="*/ 5616576 h 5616576"/>
              <a:gd name="connsiteX4" fmla="*/ 202263 w 7895993"/>
              <a:gd name="connsiteY4" fmla="*/ 5611431 h 5616576"/>
              <a:gd name="connsiteX5" fmla="*/ 0 w 7895993"/>
              <a:gd name="connsiteY5" fmla="*/ 5363263 h 5616576"/>
              <a:gd name="connsiteX6" fmla="*/ 0 w 7895993"/>
              <a:gd name="connsiteY6" fmla="*/ 1 h 5616576"/>
              <a:gd name="connsiteX0" fmla="*/ 0 w 7888932"/>
              <a:gd name="connsiteY0" fmla="*/ 0 h 5616575"/>
              <a:gd name="connsiteX1" fmla="*/ 7888932 w 7888932"/>
              <a:gd name="connsiteY1" fmla="*/ 3530 h 5616575"/>
              <a:gd name="connsiteX2" fmla="*/ 5145732 w 7888932"/>
              <a:gd name="connsiteY2" fmla="*/ 5616575 h 5616575"/>
              <a:gd name="connsiteX3" fmla="*/ 253304 w 7888932"/>
              <a:gd name="connsiteY3" fmla="*/ 5616575 h 5616575"/>
              <a:gd name="connsiteX4" fmla="*/ 202263 w 7888932"/>
              <a:gd name="connsiteY4" fmla="*/ 5611430 h 5616575"/>
              <a:gd name="connsiteX5" fmla="*/ 0 w 7888932"/>
              <a:gd name="connsiteY5" fmla="*/ 5363262 h 5616575"/>
              <a:gd name="connsiteX6" fmla="*/ 0 w 7888932"/>
              <a:gd name="connsiteY6" fmla="*/ 0 h 5616575"/>
              <a:gd name="connsiteX0" fmla="*/ 0 w 7888932"/>
              <a:gd name="connsiteY0" fmla="*/ 0 h 5620106"/>
              <a:gd name="connsiteX1" fmla="*/ 7888932 w 7888932"/>
              <a:gd name="connsiteY1" fmla="*/ 3530 h 5620106"/>
              <a:gd name="connsiteX2" fmla="*/ 7885402 w 7888932"/>
              <a:gd name="connsiteY2" fmla="*/ 5620106 h 5620106"/>
              <a:gd name="connsiteX3" fmla="*/ 253304 w 7888932"/>
              <a:gd name="connsiteY3" fmla="*/ 5616575 h 5620106"/>
              <a:gd name="connsiteX4" fmla="*/ 202263 w 7888932"/>
              <a:gd name="connsiteY4" fmla="*/ 5611430 h 5620106"/>
              <a:gd name="connsiteX5" fmla="*/ 0 w 7888932"/>
              <a:gd name="connsiteY5" fmla="*/ 5363262 h 5620106"/>
              <a:gd name="connsiteX6" fmla="*/ 0 w 7888932"/>
              <a:gd name="connsiteY6" fmla="*/ 0 h 562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88932" h="5620106">
                <a:moveTo>
                  <a:pt x="0" y="0"/>
                </a:moveTo>
                <a:lnTo>
                  <a:pt x="7888932" y="3530"/>
                </a:lnTo>
                <a:cubicBezTo>
                  <a:pt x="7887755" y="1875722"/>
                  <a:pt x="7886579" y="3747914"/>
                  <a:pt x="7885402" y="5620106"/>
                </a:cubicBez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00C433-47C4-4D3D-A245-AA41DF75B6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081369" y="2271713"/>
            <a:ext cx="2486944" cy="3965575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nl-BE" noProof="0" dirty="0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4197717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Antwerpen_wide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20713"/>
            <a:ext cx="10944224" cy="1385085"/>
          </a:xfrm>
        </p:spPr>
        <p:txBody>
          <a:bodyPr/>
          <a:lstStyle>
            <a:lvl1pPr>
              <a:defRPr b="1" i="0"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nl-BE" noProof="0" dirty="0"/>
          </a:p>
        </p:txBody>
      </p:sp>
      <p:sp>
        <p:nvSpPr>
          <p:cNvPr id="9" name="Picture Placeholder 32">
            <a:extLst>
              <a:ext uri="{FF2B5EF4-FFF2-40B4-BE49-F238E27FC236}">
                <a16:creationId xmlns:a16="http://schemas.microsoft.com/office/drawing/2014/main" id="{971C9B50-FEE3-1047-A14B-9C8C2F5D606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90" y="1376364"/>
            <a:ext cx="10948997" cy="4864456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0" fmla="*/ 0 w 7140465"/>
              <a:gd name="connsiteY0" fmla="*/ 0 h 5616575"/>
              <a:gd name="connsiteX1" fmla="*/ 7140465 w 7140465"/>
              <a:gd name="connsiteY1" fmla="*/ 3530 h 5616575"/>
              <a:gd name="connsiteX2" fmla="*/ 5145732 w 7140465"/>
              <a:gd name="connsiteY2" fmla="*/ 5616575 h 5616575"/>
              <a:gd name="connsiteX3" fmla="*/ 253304 w 7140465"/>
              <a:gd name="connsiteY3" fmla="*/ 5616575 h 5616575"/>
              <a:gd name="connsiteX4" fmla="*/ 202263 w 7140465"/>
              <a:gd name="connsiteY4" fmla="*/ 5611430 h 5616575"/>
              <a:gd name="connsiteX5" fmla="*/ 0 w 7140465"/>
              <a:gd name="connsiteY5" fmla="*/ 5363262 h 5616575"/>
              <a:gd name="connsiteX6" fmla="*/ 0 w 7140465"/>
              <a:gd name="connsiteY6" fmla="*/ 0 h 5616575"/>
              <a:gd name="connsiteX0" fmla="*/ 0 w 7895993"/>
              <a:gd name="connsiteY0" fmla="*/ 1 h 5616576"/>
              <a:gd name="connsiteX1" fmla="*/ 7895993 w 7895993"/>
              <a:gd name="connsiteY1" fmla="*/ 0 h 5616576"/>
              <a:gd name="connsiteX2" fmla="*/ 5145732 w 7895993"/>
              <a:gd name="connsiteY2" fmla="*/ 5616576 h 5616576"/>
              <a:gd name="connsiteX3" fmla="*/ 253304 w 7895993"/>
              <a:gd name="connsiteY3" fmla="*/ 5616576 h 5616576"/>
              <a:gd name="connsiteX4" fmla="*/ 202263 w 7895993"/>
              <a:gd name="connsiteY4" fmla="*/ 5611431 h 5616576"/>
              <a:gd name="connsiteX5" fmla="*/ 0 w 7895993"/>
              <a:gd name="connsiteY5" fmla="*/ 5363263 h 5616576"/>
              <a:gd name="connsiteX6" fmla="*/ 0 w 7895993"/>
              <a:gd name="connsiteY6" fmla="*/ 1 h 5616576"/>
              <a:gd name="connsiteX0" fmla="*/ 0 w 7888932"/>
              <a:gd name="connsiteY0" fmla="*/ 0 h 5616575"/>
              <a:gd name="connsiteX1" fmla="*/ 7888932 w 7888932"/>
              <a:gd name="connsiteY1" fmla="*/ 3530 h 5616575"/>
              <a:gd name="connsiteX2" fmla="*/ 5145732 w 7888932"/>
              <a:gd name="connsiteY2" fmla="*/ 5616575 h 5616575"/>
              <a:gd name="connsiteX3" fmla="*/ 253304 w 7888932"/>
              <a:gd name="connsiteY3" fmla="*/ 5616575 h 5616575"/>
              <a:gd name="connsiteX4" fmla="*/ 202263 w 7888932"/>
              <a:gd name="connsiteY4" fmla="*/ 5611430 h 5616575"/>
              <a:gd name="connsiteX5" fmla="*/ 0 w 7888932"/>
              <a:gd name="connsiteY5" fmla="*/ 5363262 h 5616575"/>
              <a:gd name="connsiteX6" fmla="*/ 0 w 7888932"/>
              <a:gd name="connsiteY6" fmla="*/ 0 h 5616575"/>
              <a:gd name="connsiteX0" fmla="*/ 0 w 7888932"/>
              <a:gd name="connsiteY0" fmla="*/ 0 h 5620106"/>
              <a:gd name="connsiteX1" fmla="*/ 7888932 w 7888932"/>
              <a:gd name="connsiteY1" fmla="*/ 3530 h 5620106"/>
              <a:gd name="connsiteX2" fmla="*/ 7885402 w 7888932"/>
              <a:gd name="connsiteY2" fmla="*/ 5620106 h 5620106"/>
              <a:gd name="connsiteX3" fmla="*/ 253304 w 7888932"/>
              <a:gd name="connsiteY3" fmla="*/ 5616575 h 5620106"/>
              <a:gd name="connsiteX4" fmla="*/ 202263 w 7888932"/>
              <a:gd name="connsiteY4" fmla="*/ 5611430 h 5620106"/>
              <a:gd name="connsiteX5" fmla="*/ 0 w 7888932"/>
              <a:gd name="connsiteY5" fmla="*/ 5363262 h 5620106"/>
              <a:gd name="connsiteX6" fmla="*/ 0 w 7888932"/>
              <a:gd name="connsiteY6" fmla="*/ 0 h 5620106"/>
              <a:gd name="connsiteX0" fmla="*/ 0 w 10006355"/>
              <a:gd name="connsiteY0" fmla="*/ 0 h 5620106"/>
              <a:gd name="connsiteX1" fmla="*/ 7888932 w 10006355"/>
              <a:gd name="connsiteY1" fmla="*/ 3530 h 5620106"/>
              <a:gd name="connsiteX2" fmla="*/ 10006355 w 10006355"/>
              <a:gd name="connsiteY2" fmla="*/ 5620106 h 5620106"/>
              <a:gd name="connsiteX3" fmla="*/ 253304 w 10006355"/>
              <a:gd name="connsiteY3" fmla="*/ 5616575 h 5620106"/>
              <a:gd name="connsiteX4" fmla="*/ 202263 w 10006355"/>
              <a:gd name="connsiteY4" fmla="*/ 5611430 h 5620106"/>
              <a:gd name="connsiteX5" fmla="*/ 0 w 10006355"/>
              <a:gd name="connsiteY5" fmla="*/ 5363262 h 5620106"/>
              <a:gd name="connsiteX6" fmla="*/ 0 w 10006355"/>
              <a:gd name="connsiteY6" fmla="*/ 0 h 5620106"/>
              <a:gd name="connsiteX0" fmla="*/ 0 w 10947314"/>
              <a:gd name="connsiteY0" fmla="*/ 0 h 5620106"/>
              <a:gd name="connsiteX1" fmla="*/ 7888932 w 10947314"/>
              <a:gd name="connsiteY1" fmla="*/ 3530 h 5620106"/>
              <a:gd name="connsiteX2" fmla="*/ 10947314 w 10947314"/>
              <a:gd name="connsiteY2" fmla="*/ 5620106 h 5620106"/>
              <a:gd name="connsiteX3" fmla="*/ 253304 w 10947314"/>
              <a:gd name="connsiteY3" fmla="*/ 5616575 h 5620106"/>
              <a:gd name="connsiteX4" fmla="*/ 202263 w 10947314"/>
              <a:gd name="connsiteY4" fmla="*/ 5611430 h 5620106"/>
              <a:gd name="connsiteX5" fmla="*/ 0 w 10947314"/>
              <a:gd name="connsiteY5" fmla="*/ 5363262 h 5620106"/>
              <a:gd name="connsiteX6" fmla="*/ 0 w 10947314"/>
              <a:gd name="connsiteY6" fmla="*/ 0 h 5620106"/>
              <a:gd name="connsiteX0" fmla="*/ 0 w 10947315"/>
              <a:gd name="connsiteY0" fmla="*/ 0 h 5620106"/>
              <a:gd name="connsiteX1" fmla="*/ 10148806 w 10947315"/>
              <a:gd name="connsiteY1" fmla="*/ 3530 h 5620106"/>
              <a:gd name="connsiteX2" fmla="*/ 10947314 w 10947315"/>
              <a:gd name="connsiteY2" fmla="*/ 5620106 h 5620106"/>
              <a:gd name="connsiteX3" fmla="*/ 253304 w 10947315"/>
              <a:gd name="connsiteY3" fmla="*/ 5616575 h 5620106"/>
              <a:gd name="connsiteX4" fmla="*/ 202263 w 10947315"/>
              <a:gd name="connsiteY4" fmla="*/ 5611430 h 5620106"/>
              <a:gd name="connsiteX5" fmla="*/ 0 w 10947315"/>
              <a:gd name="connsiteY5" fmla="*/ 5363262 h 5620106"/>
              <a:gd name="connsiteX6" fmla="*/ 0 w 10947315"/>
              <a:gd name="connsiteY6" fmla="*/ 0 h 5620106"/>
              <a:gd name="connsiteX0" fmla="*/ 0 w 10952172"/>
              <a:gd name="connsiteY0" fmla="*/ 0 h 5620106"/>
              <a:gd name="connsiteX1" fmla="*/ 10952172 w 10952172"/>
              <a:gd name="connsiteY1" fmla="*/ 3530 h 5620106"/>
              <a:gd name="connsiteX2" fmla="*/ 10947314 w 10952172"/>
              <a:gd name="connsiteY2" fmla="*/ 5620106 h 5620106"/>
              <a:gd name="connsiteX3" fmla="*/ 253304 w 10952172"/>
              <a:gd name="connsiteY3" fmla="*/ 5616575 h 5620106"/>
              <a:gd name="connsiteX4" fmla="*/ 202263 w 10952172"/>
              <a:gd name="connsiteY4" fmla="*/ 5611430 h 5620106"/>
              <a:gd name="connsiteX5" fmla="*/ 0 w 10952172"/>
              <a:gd name="connsiteY5" fmla="*/ 5363262 h 5620106"/>
              <a:gd name="connsiteX6" fmla="*/ 0 w 10952172"/>
              <a:gd name="connsiteY6" fmla="*/ 0 h 5620106"/>
              <a:gd name="connsiteX0" fmla="*/ 0 w 10952172"/>
              <a:gd name="connsiteY0" fmla="*/ 0 h 5620106"/>
              <a:gd name="connsiteX1" fmla="*/ 10952172 w 10952172"/>
              <a:gd name="connsiteY1" fmla="*/ 3530 h 5620106"/>
              <a:gd name="connsiteX2" fmla="*/ 10947314 w 10952172"/>
              <a:gd name="connsiteY2" fmla="*/ 5620106 h 5620106"/>
              <a:gd name="connsiteX3" fmla="*/ 253304 w 10952172"/>
              <a:gd name="connsiteY3" fmla="*/ 5616575 h 5620106"/>
              <a:gd name="connsiteX4" fmla="*/ 202263 w 10952172"/>
              <a:gd name="connsiteY4" fmla="*/ 5611430 h 5620106"/>
              <a:gd name="connsiteX5" fmla="*/ 0 w 10952172"/>
              <a:gd name="connsiteY5" fmla="*/ 5363262 h 5620106"/>
              <a:gd name="connsiteX6" fmla="*/ 0 w 10952172"/>
              <a:gd name="connsiteY6" fmla="*/ 0 h 5620106"/>
              <a:gd name="connsiteX0" fmla="*/ 0 w 10948997"/>
              <a:gd name="connsiteY0" fmla="*/ 0 h 5620106"/>
              <a:gd name="connsiteX1" fmla="*/ 10948997 w 10948997"/>
              <a:gd name="connsiteY1" fmla="*/ 759180 h 5620106"/>
              <a:gd name="connsiteX2" fmla="*/ 10947314 w 10948997"/>
              <a:gd name="connsiteY2" fmla="*/ 5620106 h 5620106"/>
              <a:gd name="connsiteX3" fmla="*/ 253304 w 10948997"/>
              <a:gd name="connsiteY3" fmla="*/ 5616575 h 5620106"/>
              <a:gd name="connsiteX4" fmla="*/ 202263 w 10948997"/>
              <a:gd name="connsiteY4" fmla="*/ 5611430 h 5620106"/>
              <a:gd name="connsiteX5" fmla="*/ 0 w 10948997"/>
              <a:gd name="connsiteY5" fmla="*/ 5363262 h 5620106"/>
              <a:gd name="connsiteX6" fmla="*/ 0 w 10948997"/>
              <a:gd name="connsiteY6" fmla="*/ 0 h 5620106"/>
              <a:gd name="connsiteX0" fmla="*/ 3175 w 10948997"/>
              <a:gd name="connsiteY0" fmla="*/ 0 h 4864456"/>
              <a:gd name="connsiteX1" fmla="*/ 10948997 w 10948997"/>
              <a:gd name="connsiteY1" fmla="*/ 3530 h 4864456"/>
              <a:gd name="connsiteX2" fmla="*/ 10947314 w 10948997"/>
              <a:gd name="connsiteY2" fmla="*/ 4864456 h 4864456"/>
              <a:gd name="connsiteX3" fmla="*/ 253304 w 10948997"/>
              <a:gd name="connsiteY3" fmla="*/ 4860925 h 4864456"/>
              <a:gd name="connsiteX4" fmla="*/ 202263 w 10948997"/>
              <a:gd name="connsiteY4" fmla="*/ 4855780 h 4864456"/>
              <a:gd name="connsiteX5" fmla="*/ 0 w 10948997"/>
              <a:gd name="connsiteY5" fmla="*/ 4607612 h 4864456"/>
              <a:gd name="connsiteX6" fmla="*/ 3175 w 10948997"/>
              <a:gd name="connsiteY6" fmla="*/ 0 h 486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8997" h="4864456">
                <a:moveTo>
                  <a:pt x="3175" y="0"/>
                </a:moveTo>
                <a:lnTo>
                  <a:pt x="10948997" y="3530"/>
                </a:lnTo>
                <a:cubicBezTo>
                  <a:pt x="10946568" y="2811818"/>
                  <a:pt x="10948491" y="2992264"/>
                  <a:pt x="10947314" y="4864456"/>
                </a:cubicBezTo>
                <a:lnTo>
                  <a:pt x="253304" y="4860925"/>
                </a:lnTo>
                <a:lnTo>
                  <a:pt x="202263" y="4855780"/>
                </a:lnTo>
                <a:cubicBezTo>
                  <a:pt x="86832" y="4832159"/>
                  <a:pt x="0" y="4730026"/>
                  <a:pt x="0" y="4607612"/>
                </a:cubicBezTo>
                <a:cubicBezTo>
                  <a:pt x="1058" y="3071741"/>
                  <a:pt x="2117" y="1535871"/>
                  <a:pt x="3175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1438747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60">
          <p15:clr>
            <a:srgbClr val="FBAE40"/>
          </p15:clr>
        </p15:guide>
        <p15:guide id="2" orient="horz" pos="86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Antwerpen_4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2379" y="620713"/>
            <a:ext cx="5145734" cy="1385085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noProof="0" dirty="0"/>
              <a:t>Klik om stijl te bewerken</a:t>
            </a:r>
          </a:p>
        </p:txBody>
      </p:sp>
      <p:sp>
        <p:nvSpPr>
          <p:cNvPr id="8" name="Picture Placeholder 32">
            <a:extLst>
              <a:ext uri="{FF2B5EF4-FFF2-40B4-BE49-F238E27FC236}">
                <a16:creationId xmlns:a16="http://schemas.microsoft.com/office/drawing/2014/main" id="{5A60CE7B-6F94-47E9-B422-DD08E70AFF6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422379" y="2010282"/>
            <a:ext cx="5145732" cy="4227006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0" fmla="*/ 0 w 5145732"/>
              <a:gd name="connsiteY0" fmla="*/ 0 h 5616575"/>
              <a:gd name="connsiteX1" fmla="*/ 5145732 w 5145732"/>
              <a:gd name="connsiteY1" fmla="*/ 1494263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0 h 5616575"/>
              <a:gd name="connsiteX1" fmla="*/ 5145732 w 5145732"/>
              <a:gd name="connsiteY1" fmla="*/ 1390445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142872 h 4226130"/>
              <a:gd name="connsiteX1" fmla="*/ 5145732 w 5145732"/>
              <a:gd name="connsiteY1" fmla="*/ 0 h 4226130"/>
              <a:gd name="connsiteX2" fmla="*/ 5145732 w 5145732"/>
              <a:gd name="connsiteY2" fmla="*/ 4226130 h 4226130"/>
              <a:gd name="connsiteX3" fmla="*/ 253304 w 5145732"/>
              <a:gd name="connsiteY3" fmla="*/ 4226130 h 4226130"/>
              <a:gd name="connsiteX4" fmla="*/ 202263 w 5145732"/>
              <a:gd name="connsiteY4" fmla="*/ 4220985 h 4226130"/>
              <a:gd name="connsiteX5" fmla="*/ 0 w 5145732"/>
              <a:gd name="connsiteY5" fmla="*/ 3972817 h 4226130"/>
              <a:gd name="connsiteX6" fmla="*/ 0 w 5145732"/>
              <a:gd name="connsiteY6" fmla="*/ 142872 h 4226130"/>
              <a:gd name="connsiteX0" fmla="*/ 0 w 5145732"/>
              <a:gd name="connsiteY0" fmla="*/ 0 h 4227006"/>
              <a:gd name="connsiteX1" fmla="*/ 5145732 w 5145732"/>
              <a:gd name="connsiteY1" fmla="*/ 876 h 4227006"/>
              <a:gd name="connsiteX2" fmla="*/ 5145732 w 5145732"/>
              <a:gd name="connsiteY2" fmla="*/ 4227006 h 4227006"/>
              <a:gd name="connsiteX3" fmla="*/ 253304 w 5145732"/>
              <a:gd name="connsiteY3" fmla="*/ 4227006 h 4227006"/>
              <a:gd name="connsiteX4" fmla="*/ 202263 w 5145732"/>
              <a:gd name="connsiteY4" fmla="*/ 4221861 h 4227006"/>
              <a:gd name="connsiteX5" fmla="*/ 0 w 5145732"/>
              <a:gd name="connsiteY5" fmla="*/ 3973693 h 4227006"/>
              <a:gd name="connsiteX6" fmla="*/ 0 w 5145732"/>
              <a:gd name="connsiteY6" fmla="*/ 0 h 422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45732" h="4227006">
                <a:moveTo>
                  <a:pt x="0" y="0"/>
                </a:moveTo>
                <a:lnTo>
                  <a:pt x="5145732" y="876"/>
                </a:lnTo>
                <a:lnTo>
                  <a:pt x="5145732" y="4227006"/>
                </a:lnTo>
                <a:lnTo>
                  <a:pt x="253304" y="4227006"/>
                </a:lnTo>
                <a:lnTo>
                  <a:pt x="202263" y="4221861"/>
                </a:lnTo>
                <a:cubicBezTo>
                  <a:pt x="86832" y="4198240"/>
                  <a:pt x="0" y="4096107"/>
                  <a:pt x="0" y="3973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BE" noProof="0" dirty="0"/>
              <a:t>Klik op het pictogram om een afbeelding toe te voegen</a:t>
            </a:r>
          </a:p>
        </p:txBody>
      </p:sp>
      <p:sp>
        <p:nvSpPr>
          <p:cNvPr id="29" name="Tijdelijke aanduiding voor inhoud 28">
            <a:extLst>
              <a:ext uri="{FF2B5EF4-FFF2-40B4-BE49-F238E27FC236}">
                <a16:creationId xmlns:a16="http://schemas.microsoft.com/office/drawing/2014/main" id="{1DCC738B-D57A-46D7-A485-8180078CE30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3888" y="620713"/>
            <a:ext cx="5472112" cy="2592387"/>
          </a:xfrm>
          <a:custGeom>
            <a:avLst/>
            <a:gdLst>
              <a:gd name="connsiteX0" fmla="*/ 0 w 5472112"/>
              <a:gd name="connsiteY0" fmla="*/ 0 h 2592387"/>
              <a:gd name="connsiteX1" fmla="*/ 5256218 w 5472112"/>
              <a:gd name="connsiteY1" fmla="*/ 0 h 2592387"/>
              <a:gd name="connsiteX2" fmla="*/ 5472112 w 5472112"/>
              <a:gd name="connsiteY2" fmla="*/ 215894 h 2592387"/>
              <a:gd name="connsiteX3" fmla="*/ 5472112 w 5472112"/>
              <a:gd name="connsiteY3" fmla="*/ 2592387 h 2592387"/>
              <a:gd name="connsiteX4" fmla="*/ 5472112 w 5472112"/>
              <a:gd name="connsiteY4" fmla="*/ 2592387 h 2592387"/>
              <a:gd name="connsiteX5" fmla="*/ 215894 w 5472112"/>
              <a:gd name="connsiteY5" fmla="*/ 2592387 h 2592387"/>
              <a:gd name="connsiteX6" fmla="*/ 0 w 5472112"/>
              <a:gd name="connsiteY6" fmla="*/ 2376493 h 2592387"/>
              <a:gd name="connsiteX7" fmla="*/ 0 w 5472112"/>
              <a:gd name="connsiteY7" fmla="*/ 0 h 2592387"/>
              <a:gd name="connsiteX8" fmla="*/ 0 w 5472112"/>
              <a:gd name="connsiteY8" fmla="*/ 0 h 2592387"/>
              <a:gd name="connsiteX0" fmla="*/ 0 w 5472112"/>
              <a:gd name="connsiteY0" fmla="*/ 0 h 2592387"/>
              <a:gd name="connsiteX1" fmla="*/ 5256218 w 5472112"/>
              <a:gd name="connsiteY1" fmla="*/ 0 h 2592387"/>
              <a:gd name="connsiteX2" fmla="*/ 5472112 w 5472112"/>
              <a:gd name="connsiteY2" fmla="*/ 215894 h 2592387"/>
              <a:gd name="connsiteX3" fmla="*/ 5472112 w 5472112"/>
              <a:gd name="connsiteY3" fmla="*/ 2592387 h 2592387"/>
              <a:gd name="connsiteX4" fmla="*/ 5472112 w 5472112"/>
              <a:gd name="connsiteY4" fmla="*/ 2592387 h 2592387"/>
              <a:gd name="connsiteX5" fmla="*/ 215894 w 5472112"/>
              <a:gd name="connsiteY5" fmla="*/ 2592387 h 2592387"/>
              <a:gd name="connsiteX6" fmla="*/ 0 w 5472112"/>
              <a:gd name="connsiteY6" fmla="*/ 2376493 h 2592387"/>
              <a:gd name="connsiteX7" fmla="*/ 0 w 5472112"/>
              <a:gd name="connsiteY7" fmla="*/ 0 h 2592387"/>
              <a:gd name="connsiteX8" fmla="*/ 0 w 5472112"/>
              <a:gd name="connsiteY8" fmla="*/ 0 h 2592387"/>
              <a:gd name="connsiteX0" fmla="*/ 0 w 5472112"/>
              <a:gd name="connsiteY0" fmla="*/ 0 h 2592387"/>
              <a:gd name="connsiteX1" fmla="*/ 5256218 w 5472112"/>
              <a:gd name="connsiteY1" fmla="*/ 0 h 2592387"/>
              <a:gd name="connsiteX2" fmla="*/ 5472112 w 5472112"/>
              <a:gd name="connsiteY2" fmla="*/ 215894 h 2592387"/>
              <a:gd name="connsiteX3" fmla="*/ 5472112 w 5472112"/>
              <a:gd name="connsiteY3" fmla="*/ 2592387 h 2592387"/>
              <a:gd name="connsiteX4" fmla="*/ 5472112 w 5472112"/>
              <a:gd name="connsiteY4" fmla="*/ 2592387 h 2592387"/>
              <a:gd name="connsiteX5" fmla="*/ 215894 w 5472112"/>
              <a:gd name="connsiteY5" fmla="*/ 2592387 h 2592387"/>
              <a:gd name="connsiteX6" fmla="*/ 0 w 5472112"/>
              <a:gd name="connsiteY6" fmla="*/ 2376493 h 2592387"/>
              <a:gd name="connsiteX7" fmla="*/ 0 w 5472112"/>
              <a:gd name="connsiteY7" fmla="*/ 0 h 2592387"/>
              <a:gd name="connsiteX8" fmla="*/ 0 w 5472112"/>
              <a:gd name="connsiteY8" fmla="*/ 0 h 2592387"/>
              <a:gd name="connsiteX0" fmla="*/ 0 w 5472112"/>
              <a:gd name="connsiteY0" fmla="*/ 0 h 2592387"/>
              <a:gd name="connsiteX1" fmla="*/ 5256218 w 5472112"/>
              <a:gd name="connsiteY1" fmla="*/ 0 h 2592387"/>
              <a:gd name="connsiteX2" fmla="*/ 5472112 w 5472112"/>
              <a:gd name="connsiteY2" fmla="*/ 215894 h 2592387"/>
              <a:gd name="connsiteX3" fmla="*/ 5472112 w 5472112"/>
              <a:gd name="connsiteY3" fmla="*/ 2592387 h 2592387"/>
              <a:gd name="connsiteX4" fmla="*/ 5472112 w 5472112"/>
              <a:gd name="connsiteY4" fmla="*/ 2592387 h 2592387"/>
              <a:gd name="connsiteX5" fmla="*/ 215894 w 5472112"/>
              <a:gd name="connsiteY5" fmla="*/ 2592387 h 2592387"/>
              <a:gd name="connsiteX6" fmla="*/ 0 w 5472112"/>
              <a:gd name="connsiteY6" fmla="*/ 2376493 h 2592387"/>
              <a:gd name="connsiteX7" fmla="*/ 0 w 5472112"/>
              <a:gd name="connsiteY7" fmla="*/ 0 h 2592387"/>
              <a:gd name="connsiteX8" fmla="*/ 0 w 5472112"/>
              <a:gd name="connsiteY8" fmla="*/ 0 h 2592387"/>
              <a:gd name="connsiteX0" fmla="*/ 0 w 5472112"/>
              <a:gd name="connsiteY0" fmla="*/ 0 h 2592387"/>
              <a:gd name="connsiteX1" fmla="*/ 5256218 w 5472112"/>
              <a:gd name="connsiteY1" fmla="*/ 0 h 2592387"/>
              <a:gd name="connsiteX2" fmla="*/ 5472112 w 5472112"/>
              <a:gd name="connsiteY2" fmla="*/ 215894 h 2592387"/>
              <a:gd name="connsiteX3" fmla="*/ 5472112 w 5472112"/>
              <a:gd name="connsiteY3" fmla="*/ 2592387 h 2592387"/>
              <a:gd name="connsiteX4" fmla="*/ 5472112 w 5472112"/>
              <a:gd name="connsiteY4" fmla="*/ 2592387 h 2592387"/>
              <a:gd name="connsiteX5" fmla="*/ 215894 w 5472112"/>
              <a:gd name="connsiteY5" fmla="*/ 2592387 h 2592387"/>
              <a:gd name="connsiteX6" fmla="*/ 0 w 5472112"/>
              <a:gd name="connsiteY6" fmla="*/ 2376493 h 2592387"/>
              <a:gd name="connsiteX7" fmla="*/ 0 w 5472112"/>
              <a:gd name="connsiteY7" fmla="*/ 0 h 2592387"/>
              <a:gd name="connsiteX8" fmla="*/ 0 w 5472112"/>
              <a:gd name="connsiteY8" fmla="*/ 0 h 2592387"/>
              <a:gd name="connsiteX0" fmla="*/ 0 w 5472112"/>
              <a:gd name="connsiteY0" fmla="*/ 0 h 2592387"/>
              <a:gd name="connsiteX1" fmla="*/ 5472112 w 5472112"/>
              <a:gd name="connsiteY1" fmla="*/ 215894 h 2592387"/>
              <a:gd name="connsiteX2" fmla="*/ 5472112 w 5472112"/>
              <a:gd name="connsiteY2" fmla="*/ 2592387 h 2592387"/>
              <a:gd name="connsiteX3" fmla="*/ 5472112 w 5472112"/>
              <a:gd name="connsiteY3" fmla="*/ 2592387 h 2592387"/>
              <a:gd name="connsiteX4" fmla="*/ 215894 w 5472112"/>
              <a:gd name="connsiteY4" fmla="*/ 2592387 h 2592387"/>
              <a:gd name="connsiteX5" fmla="*/ 0 w 5472112"/>
              <a:gd name="connsiteY5" fmla="*/ 2376493 h 2592387"/>
              <a:gd name="connsiteX6" fmla="*/ 0 w 5472112"/>
              <a:gd name="connsiteY6" fmla="*/ 0 h 2592387"/>
              <a:gd name="connsiteX7" fmla="*/ 0 w 5472112"/>
              <a:gd name="connsiteY7" fmla="*/ 0 h 2592387"/>
              <a:gd name="connsiteX0" fmla="*/ 0 w 5472112"/>
              <a:gd name="connsiteY0" fmla="*/ 0 h 2592387"/>
              <a:gd name="connsiteX1" fmla="*/ 5472112 w 5472112"/>
              <a:gd name="connsiteY1" fmla="*/ 2138 h 2592387"/>
              <a:gd name="connsiteX2" fmla="*/ 5472112 w 5472112"/>
              <a:gd name="connsiteY2" fmla="*/ 2592387 h 2592387"/>
              <a:gd name="connsiteX3" fmla="*/ 5472112 w 5472112"/>
              <a:gd name="connsiteY3" fmla="*/ 2592387 h 2592387"/>
              <a:gd name="connsiteX4" fmla="*/ 215894 w 5472112"/>
              <a:gd name="connsiteY4" fmla="*/ 2592387 h 2592387"/>
              <a:gd name="connsiteX5" fmla="*/ 0 w 5472112"/>
              <a:gd name="connsiteY5" fmla="*/ 2376493 h 2592387"/>
              <a:gd name="connsiteX6" fmla="*/ 0 w 5472112"/>
              <a:gd name="connsiteY6" fmla="*/ 0 h 2592387"/>
              <a:gd name="connsiteX7" fmla="*/ 0 w 5472112"/>
              <a:gd name="connsiteY7" fmla="*/ 0 h 259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2112" h="2592387">
                <a:moveTo>
                  <a:pt x="0" y="0"/>
                </a:moveTo>
                <a:lnTo>
                  <a:pt x="5472112" y="2138"/>
                </a:lnTo>
                <a:lnTo>
                  <a:pt x="5472112" y="2592387"/>
                </a:lnTo>
                <a:lnTo>
                  <a:pt x="5472112" y="2592387"/>
                </a:lnTo>
                <a:lnTo>
                  <a:pt x="215894" y="2592387"/>
                </a:lnTo>
                <a:cubicBezTo>
                  <a:pt x="96659" y="2592387"/>
                  <a:pt x="0" y="2495728"/>
                  <a:pt x="0" y="2376493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/>
          <a:lstStyle>
            <a:lvl1pPr>
              <a:defRPr/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35" name="Tijdelijke aanduiding voor afbeelding 34">
            <a:extLst>
              <a:ext uri="{FF2B5EF4-FFF2-40B4-BE49-F238E27FC236}">
                <a16:creationId xmlns:a16="http://schemas.microsoft.com/office/drawing/2014/main" id="{806B252D-99B0-41AB-B87C-91AA71BA57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618392"/>
            <a:ext cx="5472634" cy="2594707"/>
          </a:xfrm>
          <a:custGeom>
            <a:avLst/>
            <a:gdLst>
              <a:gd name="connsiteX0" fmla="*/ 0 w 5472111"/>
              <a:gd name="connsiteY0" fmla="*/ 0 h 2594707"/>
              <a:gd name="connsiteX1" fmla="*/ 5253559 w 5472111"/>
              <a:gd name="connsiteY1" fmla="*/ 0 h 2594707"/>
              <a:gd name="connsiteX2" fmla="*/ 5472111 w 5472111"/>
              <a:gd name="connsiteY2" fmla="*/ 218552 h 2594707"/>
              <a:gd name="connsiteX3" fmla="*/ 5472111 w 5472111"/>
              <a:gd name="connsiteY3" fmla="*/ 2594707 h 2594707"/>
              <a:gd name="connsiteX4" fmla="*/ 5472111 w 5472111"/>
              <a:gd name="connsiteY4" fmla="*/ 2594707 h 2594707"/>
              <a:gd name="connsiteX5" fmla="*/ 218552 w 5472111"/>
              <a:gd name="connsiteY5" fmla="*/ 2594707 h 2594707"/>
              <a:gd name="connsiteX6" fmla="*/ 0 w 5472111"/>
              <a:gd name="connsiteY6" fmla="*/ 2376155 h 2594707"/>
              <a:gd name="connsiteX7" fmla="*/ 0 w 5472111"/>
              <a:gd name="connsiteY7" fmla="*/ 0 h 2594707"/>
              <a:gd name="connsiteX8" fmla="*/ 0 w 5472111"/>
              <a:gd name="connsiteY8" fmla="*/ 0 h 2594707"/>
              <a:gd name="connsiteX0" fmla="*/ 0 w 5714276"/>
              <a:gd name="connsiteY0" fmla="*/ 0 h 2594707"/>
              <a:gd name="connsiteX1" fmla="*/ 5253559 w 5714276"/>
              <a:gd name="connsiteY1" fmla="*/ 0 h 2594707"/>
              <a:gd name="connsiteX2" fmla="*/ 5472111 w 5714276"/>
              <a:gd name="connsiteY2" fmla="*/ 2594707 h 2594707"/>
              <a:gd name="connsiteX3" fmla="*/ 5472111 w 5714276"/>
              <a:gd name="connsiteY3" fmla="*/ 2594707 h 2594707"/>
              <a:gd name="connsiteX4" fmla="*/ 218552 w 5714276"/>
              <a:gd name="connsiteY4" fmla="*/ 2594707 h 2594707"/>
              <a:gd name="connsiteX5" fmla="*/ 0 w 5714276"/>
              <a:gd name="connsiteY5" fmla="*/ 2376155 h 2594707"/>
              <a:gd name="connsiteX6" fmla="*/ 0 w 5714276"/>
              <a:gd name="connsiteY6" fmla="*/ 0 h 2594707"/>
              <a:gd name="connsiteX7" fmla="*/ 0 w 5714276"/>
              <a:gd name="connsiteY7" fmla="*/ 0 h 2594707"/>
              <a:gd name="connsiteX0" fmla="*/ 0 w 5472111"/>
              <a:gd name="connsiteY0" fmla="*/ 0 h 2594707"/>
              <a:gd name="connsiteX1" fmla="*/ 5253559 w 5472111"/>
              <a:gd name="connsiteY1" fmla="*/ 0 h 2594707"/>
              <a:gd name="connsiteX2" fmla="*/ 5472111 w 5472111"/>
              <a:gd name="connsiteY2" fmla="*/ 2594707 h 2594707"/>
              <a:gd name="connsiteX3" fmla="*/ 5472111 w 5472111"/>
              <a:gd name="connsiteY3" fmla="*/ 2594707 h 2594707"/>
              <a:gd name="connsiteX4" fmla="*/ 218552 w 5472111"/>
              <a:gd name="connsiteY4" fmla="*/ 2594707 h 2594707"/>
              <a:gd name="connsiteX5" fmla="*/ 0 w 5472111"/>
              <a:gd name="connsiteY5" fmla="*/ 2376155 h 2594707"/>
              <a:gd name="connsiteX6" fmla="*/ 0 w 5472111"/>
              <a:gd name="connsiteY6" fmla="*/ 0 h 2594707"/>
              <a:gd name="connsiteX7" fmla="*/ 0 w 5472111"/>
              <a:gd name="connsiteY7" fmla="*/ 0 h 2594707"/>
              <a:gd name="connsiteX0" fmla="*/ 0 w 5472634"/>
              <a:gd name="connsiteY0" fmla="*/ 0 h 2594707"/>
              <a:gd name="connsiteX1" fmla="*/ 5472634 w 5472634"/>
              <a:gd name="connsiteY1" fmla="*/ 1905 h 2594707"/>
              <a:gd name="connsiteX2" fmla="*/ 5472111 w 5472634"/>
              <a:gd name="connsiteY2" fmla="*/ 2594707 h 2594707"/>
              <a:gd name="connsiteX3" fmla="*/ 5472111 w 5472634"/>
              <a:gd name="connsiteY3" fmla="*/ 2594707 h 2594707"/>
              <a:gd name="connsiteX4" fmla="*/ 218552 w 5472634"/>
              <a:gd name="connsiteY4" fmla="*/ 2594707 h 2594707"/>
              <a:gd name="connsiteX5" fmla="*/ 0 w 5472634"/>
              <a:gd name="connsiteY5" fmla="*/ 2376155 h 2594707"/>
              <a:gd name="connsiteX6" fmla="*/ 0 w 5472634"/>
              <a:gd name="connsiteY6" fmla="*/ 0 h 2594707"/>
              <a:gd name="connsiteX7" fmla="*/ 0 w 5472634"/>
              <a:gd name="connsiteY7" fmla="*/ 0 h 259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2634" h="2594707">
                <a:moveTo>
                  <a:pt x="0" y="0"/>
                </a:moveTo>
                <a:lnTo>
                  <a:pt x="5472634" y="1905"/>
                </a:lnTo>
                <a:cubicBezTo>
                  <a:pt x="5472460" y="866172"/>
                  <a:pt x="5472285" y="1730440"/>
                  <a:pt x="5472111" y="2594707"/>
                </a:cubicBezTo>
                <a:lnTo>
                  <a:pt x="5472111" y="2594707"/>
                </a:lnTo>
                <a:lnTo>
                  <a:pt x="218552" y="2594707"/>
                </a:lnTo>
                <a:cubicBezTo>
                  <a:pt x="97849" y="2594707"/>
                  <a:pt x="0" y="2496858"/>
                  <a:pt x="0" y="2376155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38" name="Tijdelijke aanduiding voor afbeelding 37">
            <a:extLst>
              <a:ext uri="{FF2B5EF4-FFF2-40B4-BE49-F238E27FC236}">
                <a16:creationId xmlns:a16="http://schemas.microsoft.com/office/drawing/2014/main" id="{8F696107-BB5B-4FB9-9F43-1F365C3A42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888" y="3643313"/>
            <a:ext cx="2595562" cy="2592387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5562" h="2592387">
                <a:moveTo>
                  <a:pt x="0" y="0"/>
                </a:moveTo>
                <a:lnTo>
                  <a:pt x="2593845" y="3810"/>
                </a:lnTo>
                <a:cubicBezTo>
                  <a:pt x="2594417" y="866669"/>
                  <a:pt x="2594990" y="1729528"/>
                  <a:pt x="2595562" y="2592387"/>
                </a:cubicBezTo>
                <a:lnTo>
                  <a:pt x="2595562" y="2592387"/>
                </a:lnTo>
                <a:lnTo>
                  <a:pt x="276037" y="2592387"/>
                </a:lnTo>
                <a:cubicBezTo>
                  <a:pt x="123586" y="2592387"/>
                  <a:pt x="0" y="2468801"/>
                  <a:pt x="0" y="2316350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39" name="Tijdelijke aanduiding voor afbeelding 37">
            <a:extLst>
              <a:ext uri="{FF2B5EF4-FFF2-40B4-BE49-F238E27FC236}">
                <a16:creationId xmlns:a16="http://schemas.microsoft.com/office/drawing/2014/main" id="{AE33F2CC-4CBF-4E1B-AEAB-2827357B427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00438" y="3643312"/>
            <a:ext cx="2595562" cy="2592387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5562" h="2592387">
                <a:moveTo>
                  <a:pt x="0" y="0"/>
                </a:moveTo>
                <a:lnTo>
                  <a:pt x="2593845" y="3810"/>
                </a:lnTo>
                <a:cubicBezTo>
                  <a:pt x="2594417" y="866669"/>
                  <a:pt x="2594990" y="1729528"/>
                  <a:pt x="2595562" y="2592387"/>
                </a:cubicBezTo>
                <a:lnTo>
                  <a:pt x="2595562" y="2592387"/>
                </a:lnTo>
                <a:lnTo>
                  <a:pt x="276037" y="2592387"/>
                </a:lnTo>
                <a:cubicBezTo>
                  <a:pt x="123586" y="2592387"/>
                  <a:pt x="0" y="2468801"/>
                  <a:pt x="0" y="2316350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3388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24">
          <p15:clr>
            <a:srgbClr val="FBAE40"/>
          </p15:clr>
        </p15:guide>
        <p15:guide id="2" orient="horz" pos="2296">
          <p15:clr>
            <a:srgbClr val="FBAE40"/>
          </p15:clr>
        </p15:guide>
        <p15:guide id="3" pos="3840">
          <p15:clr>
            <a:srgbClr val="FBAE40"/>
          </p15:clr>
        </p15:guide>
        <p15:guide id="4" pos="4044">
          <p15:clr>
            <a:srgbClr val="FBAE40"/>
          </p15:clr>
        </p15:guide>
        <p15:guide id="5" pos="202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Antwerpen_4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2379" y="620713"/>
            <a:ext cx="5145734" cy="1812244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noProof="0" dirty="0"/>
              <a:t>Klik om stijl te bewerken</a:t>
            </a:r>
          </a:p>
        </p:txBody>
      </p:sp>
      <p:sp>
        <p:nvSpPr>
          <p:cNvPr id="8" name="Picture Placeholder 32">
            <a:extLst>
              <a:ext uri="{FF2B5EF4-FFF2-40B4-BE49-F238E27FC236}">
                <a16:creationId xmlns:a16="http://schemas.microsoft.com/office/drawing/2014/main" id="{5A60CE7B-6F94-47E9-B422-DD08E70AFF6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420473" y="3214845"/>
            <a:ext cx="5147637" cy="3022443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0" fmla="*/ 0 w 5145732"/>
              <a:gd name="connsiteY0" fmla="*/ 0 h 5616575"/>
              <a:gd name="connsiteX1" fmla="*/ 5145732 w 5145732"/>
              <a:gd name="connsiteY1" fmla="*/ 1494263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0 h 5616575"/>
              <a:gd name="connsiteX1" fmla="*/ 5145732 w 5145732"/>
              <a:gd name="connsiteY1" fmla="*/ 1390445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142872 h 4226130"/>
              <a:gd name="connsiteX1" fmla="*/ 5145732 w 5145732"/>
              <a:gd name="connsiteY1" fmla="*/ 0 h 4226130"/>
              <a:gd name="connsiteX2" fmla="*/ 5145732 w 5145732"/>
              <a:gd name="connsiteY2" fmla="*/ 4226130 h 4226130"/>
              <a:gd name="connsiteX3" fmla="*/ 253304 w 5145732"/>
              <a:gd name="connsiteY3" fmla="*/ 4226130 h 4226130"/>
              <a:gd name="connsiteX4" fmla="*/ 202263 w 5145732"/>
              <a:gd name="connsiteY4" fmla="*/ 4220985 h 4226130"/>
              <a:gd name="connsiteX5" fmla="*/ 0 w 5145732"/>
              <a:gd name="connsiteY5" fmla="*/ 3972817 h 4226130"/>
              <a:gd name="connsiteX6" fmla="*/ 0 w 5145732"/>
              <a:gd name="connsiteY6" fmla="*/ 142872 h 4226130"/>
              <a:gd name="connsiteX0" fmla="*/ 0 w 5145732"/>
              <a:gd name="connsiteY0" fmla="*/ 0 h 4227006"/>
              <a:gd name="connsiteX1" fmla="*/ 5145732 w 5145732"/>
              <a:gd name="connsiteY1" fmla="*/ 876 h 4227006"/>
              <a:gd name="connsiteX2" fmla="*/ 5145732 w 5145732"/>
              <a:gd name="connsiteY2" fmla="*/ 4227006 h 4227006"/>
              <a:gd name="connsiteX3" fmla="*/ 253304 w 5145732"/>
              <a:gd name="connsiteY3" fmla="*/ 4227006 h 4227006"/>
              <a:gd name="connsiteX4" fmla="*/ 202263 w 5145732"/>
              <a:gd name="connsiteY4" fmla="*/ 4221861 h 4227006"/>
              <a:gd name="connsiteX5" fmla="*/ 0 w 5145732"/>
              <a:gd name="connsiteY5" fmla="*/ 3973693 h 4227006"/>
              <a:gd name="connsiteX6" fmla="*/ 0 w 5145732"/>
              <a:gd name="connsiteY6" fmla="*/ 0 h 4227006"/>
              <a:gd name="connsiteX0" fmla="*/ 0 w 5145732"/>
              <a:gd name="connsiteY0" fmla="*/ 1215603 h 4226130"/>
              <a:gd name="connsiteX1" fmla="*/ 5145732 w 5145732"/>
              <a:gd name="connsiteY1" fmla="*/ 0 h 4226130"/>
              <a:gd name="connsiteX2" fmla="*/ 5145732 w 5145732"/>
              <a:gd name="connsiteY2" fmla="*/ 4226130 h 4226130"/>
              <a:gd name="connsiteX3" fmla="*/ 253304 w 5145732"/>
              <a:gd name="connsiteY3" fmla="*/ 4226130 h 4226130"/>
              <a:gd name="connsiteX4" fmla="*/ 202263 w 5145732"/>
              <a:gd name="connsiteY4" fmla="*/ 4220985 h 4226130"/>
              <a:gd name="connsiteX5" fmla="*/ 0 w 5145732"/>
              <a:gd name="connsiteY5" fmla="*/ 3972817 h 4226130"/>
              <a:gd name="connsiteX6" fmla="*/ 0 w 5145732"/>
              <a:gd name="connsiteY6" fmla="*/ 1215603 h 4226130"/>
              <a:gd name="connsiteX0" fmla="*/ 0 w 5145732"/>
              <a:gd name="connsiteY0" fmla="*/ 0 h 3010527"/>
              <a:gd name="connsiteX1" fmla="*/ 5145732 w 5145732"/>
              <a:gd name="connsiteY1" fmla="*/ 9039 h 3010527"/>
              <a:gd name="connsiteX2" fmla="*/ 5145732 w 5145732"/>
              <a:gd name="connsiteY2" fmla="*/ 3010527 h 3010527"/>
              <a:gd name="connsiteX3" fmla="*/ 253304 w 5145732"/>
              <a:gd name="connsiteY3" fmla="*/ 3010527 h 3010527"/>
              <a:gd name="connsiteX4" fmla="*/ 202263 w 5145732"/>
              <a:gd name="connsiteY4" fmla="*/ 3005382 h 3010527"/>
              <a:gd name="connsiteX5" fmla="*/ 0 w 5145732"/>
              <a:gd name="connsiteY5" fmla="*/ 2757214 h 3010527"/>
              <a:gd name="connsiteX6" fmla="*/ 0 w 5145732"/>
              <a:gd name="connsiteY6" fmla="*/ 0 h 3010527"/>
              <a:gd name="connsiteX0" fmla="*/ 0 w 5147637"/>
              <a:gd name="connsiteY0" fmla="*/ 0 h 3021957"/>
              <a:gd name="connsiteX1" fmla="*/ 5147637 w 5147637"/>
              <a:gd name="connsiteY1" fmla="*/ 20469 h 3021957"/>
              <a:gd name="connsiteX2" fmla="*/ 5147637 w 5147637"/>
              <a:gd name="connsiteY2" fmla="*/ 3021957 h 3021957"/>
              <a:gd name="connsiteX3" fmla="*/ 255209 w 5147637"/>
              <a:gd name="connsiteY3" fmla="*/ 3021957 h 3021957"/>
              <a:gd name="connsiteX4" fmla="*/ 204168 w 5147637"/>
              <a:gd name="connsiteY4" fmla="*/ 3016812 h 3021957"/>
              <a:gd name="connsiteX5" fmla="*/ 1905 w 5147637"/>
              <a:gd name="connsiteY5" fmla="*/ 2768644 h 3021957"/>
              <a:gd name="connsiteX6" fmla="*/ 0 w 5147637"/>
              <a:gd name="connsiteY6" fmla="*/ 0 h 3021957"/>
              <a:gd name="connsiteX0" fmla="*/ 0 w 5147637"/>
              <a:gd name="connsiteY0" fmla="*/ 486 h 3022443"/>
              <a:gd name="connsiteX1" fmla="*/ 5145732 w 5147637"/>
              <a:gd name="connsiteY1" fmla="*/ 0 h 3022443"/>
              <a:gd name="connsiteX2" fmla="*/ 5147637 w 5147637"/>
              <a:gd name="connsiteY2" fmla="*/ 3022443 h 3022443"/>
              <a:gd name="connsiteX3" fmla="*/ 255209 w 5147637"/>
              <a:gd name="connsiteY3" fmla="*/ 3022443 h 3022443"/>
              <a:gd name="connsiteX4" fmla="*/ 204168 w 5147637"/>
              <a:gd name="connsiteY4" fmla="*/ 3017298 h 3022443"/>
              <a:gd name="connsiteX5" fmla="*/ 1905 w 5147637"/>
              <a:gd name="connsiteY5" fmla="*/ 2769130 h 3022443"/>
              <a:gd name="connsiteX6" fmla="*/ 0 w 5147637"/>
              <a:gd name="connsiteY6" fmla="*/ 486 h 3022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47637" h="3022443">
                <a:moveTo>
                  <a:pt x="0" y="486"/>
                </a:moveTo>
                <a:lnTo>
                  <a:pt x="5145732" y="0"/>
                </a:lnTo>
                <a:lnTo>
                  <a:pt x="5147637" y="3022443"/>
                </a:lnTo>
                <a:lnTo>
                  <a:pt x="255209" y="3022443"/>
                </a:lnTo>
                <a:lnTo>
                  <a:pt x="204168" y="3017298"/>
                </a:lnTo>
                <a:cubicBezTo>
                  <a:pt x="88737" y="2993677"/>
                  <a:pt x="1905" y="2891544"/>
                  <a:pt x="1905" y="276913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BE" noProof="0" dirty="0"/>
              <a:t>Klik op het pictogram om een afbeelding toe te voegen</a:t>
            </a:r>
          </a:p>
        </p:txBody>
      </p:sp>
      <p:sp>
        <p:nvSpPr>
          <p:cNvPr id="38" name="Tijdelijke aanduiding voor afbeelding 37">
            <a:extLst>
              <a:ext uri="{FF2B5EF4-FFF2-40B4-BE49-F238E27FC236}">
                <a16:creationId xmlns:a16="http://schemas.microsoft.com/office/drawing/2014/main" id="{8F696107-BB5B-4FB9-9F43-1F365C3A42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888" y="4076324"/>
            <a:ext cx="2595562" cy="2159376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436728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436728 h 2592387"/>
              <a:gd name="connsiteX0" fmla="*/ 0 w 2600706"/>
              <a:gd name="connsiteY0" fmla="*/ 436728 h 2592387"/>
              <a:gd name="connsiteX1" fmla="*/ 2600669 w 2600706"/>
              <a:gd name="connsiteY1" fmla="*/ 447362 h 2592387"/>
              <a:gd name="connsiteX2" fmla="*/ 2595562 w 2600706"/>
              <a:gd name="connsiteY2" fmla="*/ 2592387 h 2592387"/>
              <a:gd name="connsiteX3" fmla="*/ 2595562 w 2600706"/>
              <a:gd name="connsiteY3" fmla="*/ 2592387 h 2592387"/>
              <a:gd name="connsiteX4" fmla="*/ 276037 w 2600706"/>
              <a:gd name="connsiteY4" fmla="*/ 2592387 h 2592387"/>
              <a:gd name="connsiteX5" fmla="*/ 0 w 2600706"/>
              <a:gd name="connsiteY5" fmla="*/ 2316350 h 2592387"/>
              <a:gd name="connsiteX6" fmla="*/ 0 w 2600706"/>
              <a:gd name="connsiteY6" fmla="*/ 0 h 2592387"/>
              <a:gd name="connsiteX7" fmla="*/ 0 w 2600706"/>
              <a:gd name="connsiteY7" fmla="*/ 436728 h 2592387"/>
              <a:gd name="connsiteX0" fmla="*/ 0 w 2600706"/>
              <a:gd name="connsiteY0" fmla="*/ 0 h 2155659"/>
              <a:gd name="connsiteX1" fmla="*/ 2600669 w 2600706"/>
              <a:gd name="connsiteY1" fmla="*/ 10634 h 2155659"/>
              <a:gd name="connsiteX2" fmla="*/ 2595562 w 2600706"/>
              <a:gd name="connsiteY2" fmla="*/ 2155659 h 2155659"/>
              <a:gd name="connsiteX3" fmla="*/ 2595562 w 2600706"/>
              <a:gd name="connsiteY3" fmla="*/ 2155659 h 2155659"/>
              <a:gd name="connsiteX4" fmla="*/ 276037 w 2600706"/>
              <a:gd name="connsiteY4" fmla="*/ 2155659 h 2155659"/>
              <a:gd name="connsiteX5" fmla="*/ 0 w 2600706"/>
              <a:gd name="connsiteY5" fmla="*/ 1879622 h 2155659"/>
              <a:gd name="connsiteX6" fmla="*/ 0 w 2600706"/>
              <a:gd name="connsiteY6" fmla="*/ 0 h 2155659"/>
              <a:gd name="connsiteX0" fmla="*/ 51256 w 2600706"/>
              <a:gd name="connsiteY0" fmla="*/ 38571 h 2145025"/>
              <a:gd name="connsiteX1" fmla="*/ 2600669 w 2600706"/>
              <a:gd name="connsiteY1" fmla="*/ 0 h 2145025"/>
              <a:gd name="connsiteX2" fmla="*/ 2595562 w 2600706"/>
              <a:gd name="connsiteY2" fmla="*/ 2145025 h 2145025"/>
              <a:gd name="connsiteX3" fmla="*/ 2595562 w 2600706"/>
              <a:gd name="connsiteY3" fmla="*/ 2145025 h 2145025"/>
              <a:gd name="connsiteX4" fmla="*/ 276037 w 2600706"/>
              <a:gd name="connsiteY4" fmla="*/ 2145025 h 2145025"/>
              <a:gd name="connsiteX5" fmla="*/ 0 w 2600706"/>
              <a:gd name="connsiteY5" fmla="*/ 1868988 h 2145025"/>
              <a:gd name="connsiteX6" fmla="*/ 51256 w 2600706"/>
              <a:gd name="connsiteY6" fmla="*/ 38571 h 2145025"/>
              <a:gd name="connsiteX0" fmla="*/ 0 w 2600706"/>
              <a:gd name="connsiteY0" fmla="*/ 0 h 2157709"/>
              <a:gd name="connsiteX1" fmla="*/ 2600669 w 2600706"/>
              <a:gd name="connsiteY1" fmla="*/ 12684 h 2157709"/>
              <a:gd name="connsiteX2" fmla="*/ 2595562 w 2600706"/>
              <a:gd name="connsiteY2" fmla="*/ 2157709 h 2157709"/>
              <a:gd name="connsiteX3" fmla="*/ 2595562 w 2600706"/>
              <a:gd name="connsiteY3" fmla="*/ 2157709 h 2157709"/>
              <a:gd name="connsiteX4" fmla="*/ 276037 w 2600706"/>
              <a:gd name="connsiteY4" fmla="*/ 2157709 h 2157709"/>
              <a:gd name="connsiteX5" fmla="*/ 0 w 2600706"/>
              <a:gd name="connsiteY5" fmla="*/ 1881672 h 2157709"/>
              <a:gd name="connsiteX6" fmla="*/ 0 w 2600706"/>
              <a:gd name="connsiteY6" fmla="*/ 0 h 2157709"/>
              <a:gd name="connsiteX0" fmla="*/ 0 w 2595562"/>
              <a:gd name="connsiteY0" fmla="*/ 1667 h 2159376"/>
              <a:gd name="connsiteX1" fmla="*/ 2592468 w 2595562"/>
              <a:gd name="connsiteY1" fmla="*/ 0 h 2159376"/>
              <a:gd name="connsiteX2" fmla="*/ 2595562 w 2595562"/>
              <a:gd name="connsiteY2" fmla="*/ 2159376 h 2159376"/>
              <a:gd name="connsiteX3" fmla="*/ 2595562 w 2595562"/>
              <a:gd name="connsiteY3" fmla="*/ 2159376 h 2159376"/>
              <a:gd name="connsiteX4" fmla="*/ 276037 w 2595562"/>
              <a:gd name="connsiteY4" fmla="*/ 2159376 h 2159376"/>
              <a:gd name="connsiteX5" fmla="*/ 0 w 2595562"/>
              <a:gd name="connsiteY5" fmla="*/ 1883339 h 2159376"/>
              <a:gd name="connsiteX6" fmla="*/ 0 w 2595562"/>
              <a:gd name="connsiteY6" fmla="*/ 1667 h 2159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562" h="2159376">
                <a:moveTo>
                  <a:pt x="0" y="1667"/>
                </a:moveTo>
                <a:lnTo>
                  <a:pt x="2592468" y="0"/>
                </a:lnTo>
                <a:cubicBezTo>
                  <a:pt x="2593040" y="862859"/>
                  <a:pt x="2594990" y="1296517"/>
                  <a:pt x="2595562" y="2159376"/>
                </a:cubicBezTo>
                <a:lnTo>
                  <a:pt x="2595562" y="2159376"/>
                </a:lnTo>
                <a:lnTo>
                  <a:pt x="276037" y="2159376"/>
                </a:lnTo>
                <a:cubicBezTo>
                  <a:pt x="123586" y="2159376"/>
                  <a:pt x="0" y="2035790"/>
                  <a:pt x="0" y="1883339"/>
                </a:cubicBezTo>
                <a:lnTo>
                  <a:pt x="0" y="1667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51B4BFFF-6272-489C-8A6A-BDF36BD2B4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3644901"/>
            <a:ext cx="2595562" cy="522288"/>
          </a:xfrm>
        </p:spPr>
        <p:txBody>
          <a:bodyPr lIns="0" tIns="0" rIns="0" bIns="0">
            <a:normAutofit/>
          </a:bodyPr>
          <a:lstStyle>
            <a:lvl1pPr algn="ctr">
              <a:defRPr sz="18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2" name="Tijdelijke aanduiding voor afbeelding 37">
            <a:extLst>
              <a:ext uri="{FF2B5EF4-FFF2-40B4-BE49-F238E27FC236}">
                <a16:creationId xmlns:a16="http://schemas.microsoft.com/office/drawing/2014/main" id="{E3259BF1-D1A7-4EB2-B2CA-340C0F5E2FD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500438" y="4077912"/>
            <a:ext cx="2595562" cy="2159376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436728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436728 h 2592387"/>
              <a:gd name="connsiteX0" fmla="*/ 0 w 2600706"/>
              <a:gd name="connsiteY0" fmla="*/ 436728 h 2592387"/>
              <a:gd name="connsiteX1" fmla="*/ 2600669 w 2600706"/>
              <a:gd name="connsiteY1" fmla="*/ 447362 h 2592387"/>
              <a:gd name="connsiteX2" fmla="*/ 2595562 w 2600706"/>
              <a:gd name="connsiteY2" fmla="*/ 2592387 h 2592387"/>
              <a:gd name="connsiteX3" fmla="*/ 2595562 w 2600706"/>
              <a:gd name="connsiteY3" fmla="*/ 2592387 h 2592387"/>
              <a:gd name="connsiteX4" fmla="*/ 276037 w 2600706"/>
              <a:gd name="connsiteY4" fmla="*/ 2592387 h 2592387"/>
              <a:gd name="connsiteX5" fmla="*/ 0 w 2600706"/>
              <a:gd name="connsiteY5" fmla="*/ 2316350 h 2592387"/>
              <a:gd name="connsiteX6" fmla="*/ 0 w 2600706"/>
              <a:gd name="connsiteY6" fmla="*/ 0 h 2592387"/>
              <a:gd name="connsiteX7" fmla="*/ 0 w 2600706"/>
              <a:gd name="connsiteY7" fmla="*/ 436728 h 2592387"/>
              <a:gd name="connsiteX0" fmla="*/ 0 w 2600706"/>
              <a:gd name="connsiteY0" fmla="*/ 0 h 2155659"/>
              <a:gd name="connsiteX1" fmla="*/ 2600669 w 2600706"/>
              <a:gd name="connsiteY1" fmla="*/ 10634 h 2155659"/>
              <a:gd name="connsiteX2" fmla="*/ 2595562 w 2600706"/>
              <a:gd name="connsiteY2" fmla="*/ 2155659 h 2155659"/>
              <a:gd name="connsiteX3" fmla="*/ 2595562 w 2600706"/>
              <a:gd name="connsiteY3" fmla="*/ 2155659 h 2155659"/>
              <a:gd name="connsiteX4" fmla="*/ 276037 w 2600706"/>
              <a:gd name="connsiteY4" fmla="*/ 2155659 h 2155659"/>
              <a:gd name="connsiteX5" fmla="*/ 0 w 2600706"/>
              <a:gd name="connsiteY5" fmla="*/ 1879622 h 2155659"/>
              <a:gd name="connsiteX6" fmla="*/ 0 w 2600706"/>
              <a:gd name="connsiteY6" fmla="*/ 0 h 2155659"/>
              <a:gd name="connsiteX0" fmla="*/ 51256 w 2600706"/>
              <a:gd name="connsiteY0" fmla="*/ 38571 h 2145025"/>
              <a:gd name="connsiteX1" fmla="*/ 2600669 w 2600706"/>
              <a:gd name="connsiteY1" fmla="*/ 0 h 2145025"/>
              <a:gd name="connsiteX2" fmla="*/ 2595562 w 2600706"/>
              <a:gd name="connsiteY2" fmla="*/ 2145025 h 2145025"/>
              <a:gd name="connsiteX3" fmla="*/ 2595562 w 2600706"/>
              <a:gd name="connsiteY3" fmla="*/ 2145025 h 2145025"/>
              <a:gd name="connsiteX4" fmla="*/ 276037 w 2600706"/>
              <a:gd name="connsiteY4" fmla="*/ 2145025 h 2145025"/>
              <a:gd name="connsiteX5" fmla="*/ 0 w 2600706"/>
              <a:gd name="connsiteY5" fmla="*/ 1868988 h 2145025"/>
              <a:gd name="connsiteX6" fmla="*/ 51256 w 2600706"/>
              <a:gd name="connsiteY6" fmla="*/ 38571 h 2145025"/>
              <a:gd name="connsiteX0" fmla="*/ 0 w 2600706"/>
              <a:gd name="connsiteY0" fmla="*/ 0 h 2157709"/>
              <a:gd name="connsiteX1" fmla="*/ 2600669 w 2600706"/>
              <a:gd name="connsiteY1" fmla="*/ 12684 h 2157709"/>
              <a:gd name="connsiteX2" fmla="*/ 2595562 w 2600706"/>
              <a:gd name="connsiteY2" fmla="*/ 2157709 h 2157709"/>
              <a:gd name="connsiteX3" fmla="*/ 2595562 w 2600706"/>
              <a:gd name="connsiteY3" fmla="*/ 2157709 h 2157709"/>
              <a:gd name="connsiteX4" fmla="*/ 276037 w 2600706"/>
              <a:gd name="connsiteY4" fmla="*/ 2157709 h 2157709"/>
              <a:gd name="connsiteX5" fmla="*/ 0 w 2600706"/>
              <a:gd name="connsiteY5" fmla="*/ 1881672 h 2157709"/>
              <a:gd name="connsiteX6" fmla="*/ 0 w 2600706"/>
              <a:gd name="connsiteY6" fmla="*/ 0 h 2157709"/>
              <a:gd name="connsiteX0" fmla="*/ 0 w 2595562"/>
              <a:gd name="connsiteY0" fmla="*/ 1667 h 2159376"/>
              <a:gd name="connsiteX1" fmla="*/ 2592468 w 2595562"/>
              <a:gd name="connsiteY1" fmla="*/ 0 h 2159376"/>
              <a:gd name="connsiteX2" fmla="*/ 2595562 w 2595562"/>
              <a:gd name="connsiteY2" fmla="*/ 2159376 h 2159376"/>
              <a:gd name="connsiteX3" fmla="*/ 2595562 w 2595562"/>
              <a:gd name="connsiteY3" fmla="*/ 2159376 h 2159376"/>
              <a:gd name="connsiteX4" fmla="*/ 276037 w 2595562"/>
              <a:gd name="connsiteY4" fmla="*/ 2159376 h 2159376"/>
              <a:gd name="connsiteX5" fmla="*/ 0 w 2595562"/>
              <a:gd name="connsiteY5" fmla="*/ 1883339 h 2159376"/>
              <a:gd name="connsiteX6" fmla="*/ 0 w 2595562"/>
              <a:gd name="connsiteY6" fmla="*/ 1667 h 2159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562" h="2159376">
                <a:moveTo>
                  <a:pt x="0" y="1667"/>
                </a:moveTo>
                <a:lnTo>
                  <a:pt x="2592468" y="0"/>
                </a:lnTo>
                <a:cubicBezTo>
                  <a:pt x="2593040" y="862859"/>
                  <a:pt x="2594990" y="1296517"/>
                  <a:pt x="2595562" y="2159376"/>
                </a:cubicBezTo>
                <a:lnTo>
                  <a:pt x="2595562" y="2159376"/>
                </a:lnTo>
                <a:lnTo>
                  <a:pt x="276037" y="2159376"/>
                </a:lnTo>
                <a:cubicBezTo>
                  <a:pt x="123586" y="2159376"/>
                  <a:pt x="0" y="2035790"/>
                  <a:pt x="0" y="1883339"/>
                </a:cubicBezTo>
                <a:lnTo>
                  <a:pt x="0" y="1667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9A8451F-B961-479B-B12D-DB8D635F603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00438" y="3644901"/>
            <a:ext cx="2595562" cy="522288"/>
          </a:xfrm>
        </p:spPr>
        <p:txBody>
          <a:bodyPr lIns="0" tIns="0" rIns="0" bIns="0">
            <a:normAutofit/>
          </a:bodyPr>
          <a:lstStyle>
            <a:lvl1pPr algn="ctr">
              <a:defRPr sz="18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4" name="Tijdelijke aanduiding voor afbeelding 37">
            <a:extLst>
              <a:ext uri="{FF2B5EF4-FFF2-40B4-BE49-F238E27FC236}">
                <a16:creationId xmlns:a16="http://schemas.microsoft.com/office/drawing/2014/main" id="{051EE96D-264E-40F8-9CC7-D0D3395EE24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6682" y="1053724"/>
            <a:ext cx="2595562" cy="2159376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436728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436728 h 2592387"/>
              <a:gd name="connsiteX0" fmla="*/ 0 w 2600706"/>
              <a:gd name="connsiteY0" fmla="*/ 436728 h 2592387"/>
              <a:gd name="connsiteX1" fmla="*/ 2600669 w 2600706"/>
              <a:gd name="connsiteY1" fmla="*/ 447362 h 2592387"/>
              <a:gd name="connsiteX2" fmla="*/ 2595562 w 2600706"/>
              <a:gd name="connsiteY2" fmla="*/ 2592387 h 2592387"/>
              <a:gd name="connsiteX3" fmla="*/ 2595562 w 2600706"/>
              <a:gd name="connsiteY3" fmla="*/ 2592387 h 2592387"/>
              <a:gd name="connsiteX4" fmla="*/ 276037 w 2600706"/>
              <a:gd name="connsiteY4" fmla="*/ 2592387 h 2592387"/>
              <a:gd name="connsiteX5" fmla="*/ 0 w 2600706"/>
              <a:gd name="connsiteY5" fmla="*/ 2316350 h 2592387"/>
              <a:gd name="connsiteX6" fmla="*/ 0 w 2600706"/>
              <a:gd name="connsiteY6" fmla="*/ 0 h 2592387"/>
              <a:gd name="connsiteX7" fmla="*/ 0 w 2600706"/>
              <a:gd name="connsiteY7" fmla="*/ 436728 h 2592387"/>
              <a:gd name="connsiteX0" fmla="*/ 0 w 2600706"/>
              <a:gd name="connsiteY0" fmla="*/ 0 h 2155659"/>
              <a:gd name="connsiteX1" fmla="*/ 2600669 w 2600706"/>
              <a:gd name="connsiteY1" fmla="*/ 10634 h 2155659"/>
              <a:gd name="connsiteX2" fmla="*/ 2595562 w 2600706"/>
              <a:gd name="connsiteY2" fmla="*/ 2155659 h 2155659"/>
              <a:gd name="connsiteX3" fmla="*/ 2595562 w 2600706"/>
              <a:gd name="connsiteY3" fmla="*/ 2155659 h 2155659"/>
              <a:gd name="connsiteX4" fmla="*/ 276037 w 2600706"/>
              <a:gd name="connsiteY4" fmla="*/ 2155659 h 2155659"/>
              <a:gd name="connsiteX5" fmla="*/ 0 w 2600706"/>
              <a:gd name="connsiteY5" fmla="*/ 1879622 h 2155659"/>
              <a:gd name="connsiteX6" fmla="*/ 0 w 2600706"/>
              <a:gd name="connsiteY6" fmla="*/ 0 h 2155659"/>
              <a:gd name="connsiteX0" fmla="*/ 51256 w 2600706"/>
              <a:gd name="connsiteY0" fmla="*/ 38571 h 2145025"/>
              <a:gd name="connsiteX1" fmla="*/ 2600669 w 2600706"/>
              <a:gd name="connsiteY1" fmla="*/ 0 h 2145025"/>
              <a:gd name="connsiteX2" fmla="*/ 2595562 w 2600706"/>
              <a:gd name="connsiteY2" fmla="*/ 2145025 h 2145025"/>
              <a:gd name="connsiteX3" fmla="*/ 2595562 w 2600706"/>
              <a:gd name="connsiteY3" fmla="*/ 2145025 h 2145025"/>
              <a:gd name="connsiteX4" fmla="*/ 276037 w 2600706"/>
              <a:gd name="connsiteY4" fmla="*/ 2145025 h 2145025"/>
              <a:gd name="connsiteX5" fmla="*/ 0 w 2600706"/>
              <a:gd name="connsiteY5" fmla="*/ 1868988 h 2145025"/>
              <a:gd name="connsiteX6" fmla="*/ 51256 w 2600706"/>
              <a:gd name="connsiteY6" fmla="*/ 38571 h 2145025"/>
              <a:gd name="connsiteX0" fmla="*/ 0 w 2600706"/>
              <a:gd name="connsiteY0" fmla="*/ 0 h 2157709"/>
              <a:gd name="connsiteX1" fmla="*/ 2600669 w 2600706"/>
              <a:gd name="connsiteY1" fmla="*/ 12684 h 2157709"/>
              <a:gd name="connsiteX2" fmla="*/ 2595562 w 2600706"/>
              <a:gd name="connsiteY2" fmla="*/ 2157709 h 2157709"/>
              <a:gd name="connsiteX3" fmla="*/ 2595562 w 2600706"/>
              <a:gd name="connsiteY3" fmla="*/ 2157709 h 2157709"/>
              <a:gd name="connsiteX4" fmla="*/ 276037 w 2600706"/>
              <a:gd name="connsiteY4" fmla="*/ 2157709 h 2157709"/>
              <a:gd name="connsiteX5" fmla="*/ 0 w 2600706"/>
              <a:gd name="connsiteY5" fmla="*/ 1881672 h 2157709"/>
              <a:gd name="connsiteX6" fmla="*/ 0 w 2600706"/>
              <a:gd name="connsiteY6" fmla="*/ 0 h 2157709"/>
              <a:gd name="connsiteX0" fmla="*/ 0 w 2595562"/>
              <a:gd name="connsiteY0" fmla="*/ 1667 h 2159376"/>
              <a:gd name="connsiteX1" fmla="*/ 2592468 w 2595562"/>
              <a:gd name="connsiteY1" fmla="*/ 0 h 2159376"/>
              <a:gd name="connsiteX2" fmla="*/ 2595562 w 2595562"/>
              <a:gd name="connsiteY2" fmla="*/ 2159376 h 2159376"/>
              <a:gd name="connsiteX3" fmla="*/ 2595562 w 2595562"/>
              <a:gd name="connsiteY3" fmla="*/ 2159376 h 2159376"/>
              <a:gd name="connsiteX4" fmla="*/ 276037 w 2595562"/>
              <a:gd name="connsiteY4" fmla="*/ 2159376 h 2159376"/>
              <a:gd name="connsiteX5" fmla="*/ 0 w 2595562"/>
              <a:gd name="connsiteY5" fmla="*/ 1883339 h 2159376"/>
              <a:gd name="connsiteX6" fmla="*/ 0 w 2595562"/>
              <a:gd name="connsiteY6" fmla="*/ 1667 h 2159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562" h="2159376">
                <a:moveTo>
                  <a:pt x="0" y="1667"/>
                </a:moveTo>
                <a:lnTo>
                  <a:pt x="2592468" y="0"/>
                </a:lnTo>
                <a:cubicBezTo>
                  <a:pt x="2593040" y="862859"/>
                  <a:pt x="2594990" y="1296517"/>
                  <a:pt x="2595562" y="2159376"/>
                </a:cubicBezTo>
                <a:lnTo>
                  <a:pt x="2595562" y="2159376"/>
                </a:lnTo>
                <a:lnTo>
                  <a:pt x="276037" y="2159376"/>
                </a:lnTo>
                <a:cubicBezTo>
                  <a:pt x="123586" y="2159376"/>
                  <a:pt x="0" y="2035790"/>
                  <a:pt x="0" y="1883339"/>
                </a:cubicBezTo>
                <a:lnTo>
                  <a:pt x="0" y="1667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6B188E9A-A8C1-490B-9AEE-933FC096AA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6682" y="620713"/>
            <a:ext cx="2595562" cy="522288"/>
          </a:xfrm>
        </p:spPr>
        <p:txBody>
          <a:bodyPr lIns="0" tIns="0" rIns="0" bIns="0">
            <a:normAutofit/>
          </a:bodyPr>
          <a:lstStyle>
            <a:lvl1pPr algn="ctr">
              <a:defRPr sz="18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6" name="Tijdelijke aanduiding voor afbeelding 37">
            <a:extLst>
              <a:ext uri="{FF2B5EF4-FFF2-40B4-BE49-F238E27FC236}">
                <a16:creationId xmlns:a16="http://schemas.microsoft.com/office/drawing/2014/main" id="{467829A3-421C-4DFE-8291-35B745ABDBA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00438" y="1053724"/>
            <a:ext cx="2595562" cy="2159376"/>
          </a:xfrm>
          <a:custGeom>
            <a:avLst/>
            <a:gdLst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76037 h 2592387"/>
              <a:gd name="connsiteX3" fmla="*/ 2595562 w 2595562"/>
              <a:gd name="connsiteY3" fmla="*/ 2592387 h 2592387"/>
              <a:gd name="connsiteX4" fmla="*/ 2595562 w 2595562"/>
              <a:gd name="connsiteY4" fmla="*/ 2592387 h 2592387"/>
              <a:gd name="connsiteX5" fmla="*/ 276037 w 2595562"/>
              <a:gd name="connsiteY5" fmla="*/ 2592387 h 2592387"/>
              <a:gd name="connsiteX6" fmla="*/ 0 w 2595562"/>
              <a:gd name="connsiteY6" fmla="*/ 2316350 h 2592387"/>
              <a:gd name="connsiteX7" fmla="*/ 0 w 2595562"/>
              <a:gd name="connsiteY7" fmla="*/ 0 h 2592387"/>
              <a:gd name="connsiteX8" fmla="*/ 0 w 2595562"/>
              <a:gd name="connsiteY8" fmla="*/ 0 h 2592387"/>
              <a:gd name="connsiteX0" fmla="*/ 0 w 2603937"/>
              <a:gd name="connsiteY0" fmla="*/ 0 h 2592387"/>
              <a:gd name="connsiteX1" fmla="*/ 2319525 w 2603937"/>
              <a:gd name="connsiteY1" fmla="*/ 0 h 2592387"/>
              <a:gd name="connsiteX2" fmla="*/ 2595562 w 2603937"/>
              <a:gd name="connsiteY2" fmla="*/ 2592387 h 2592387"/>
              <a:gd name="connsiteX3" fmla="*/ 2595562 w 2603937"/>
              <a:gd name="connsiteY3" fmla="*/ 2592387 h 2592387"/>
              <a:gd name="connsiteX4" fmla="*/ 276037 w 2603937"/>
              <a:gd name="connsiteY4" fmla="*/ 2592387 h 2592387"/>
              <a:gd name="connsiteX5" fmla="*/ 0 w 2603937"/>
              <a:gd name="connsiteY5" fmla="*/ 2316350 h 2592387"/>
              <a:gd name="connsiteX6" fmla="*/ 0 w 2603937"/>
              <a:gd name="connsiteY6" fmla="*/ 0 h 2592387"/>
              <a:gd name="connsiteX7" fmla="*/ 0 w 2603937"/>
              <a:gd name="connsiteY7" fmla="*/ 0 h 2592387"/>
              <a:gd name="connsiteX0" fmla="*/ 0 w 2595562"/>
              <a:gd name="connsiteY0" fmla="*/ 0 h 2592387"/>
              <a:gd name="connsiteX1" fmla="*/ 2319525 w 2595562"/>
              <a:gd name="connsiteY1" fmla="*/ 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0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0 h 2592387"/>
              <a:gd name="connsiteX0" fmla="*/ 0 w 2595562"/>
              <a:gd name="connsiteY0" fmla="*/ 436728 h 2592387"/>
              <a:gd name="connsiteX1" fmla="*/ 2593845 w 2595562"/>
              <a:gd name="connsiteY1" fmla="*/ 3810 h 2592387"/>
              <a:gd name="connsiteX2" fmla="*/ 2595562 w 2595562"/>
              <a:gd name="connsiteY2" fmla="*/ 2592387 h 2592387"/>
              <a:gd name="connsiteX3" fmla="*/ 2595562 w 2595562"/>
              <a:gd name="connsiteY3" fmla="*/ 2592387 h 2592387"/>
              <a:gd name="connsiteX4" fmla="*/ 276037 w 2595562"/>
              <a:gd name="connsiteY4" fmla="*/ 2592387 h 2592387"/>
              <a:gd name="connsiteX5" fmla="*/ 0 w 2595562"/>
              <a:gd name="connsiteY5" fmla="*/ 2316350 h 2592387"/>
              <a:gd name="connsiteX6" fmla="*/ 0 w 2595562"/>
              <a:gd name="connsiteY6" fmla="*/ 0 h 2592387"/>
              <a:gd name="connsiteX7" fmla="*/ 0 w 2595562"/>
              <a:gd name="connsiteY7" fmla="*/ 436728 h 2592387"/>
              <a:gd name="connsiteX0" fmla="*/ 0 w 2600706"/>
              <a:gd name="connsiteY0" fmla="*/ 436728 h 2592387"/>
              <a:gd name="connsiteX1" fmla="*/ 2600669 w 2600706"/>
              <a:gd name="connsiteY1" fmla="*/ 447362 h 2592387"/>
              <a:gd name="connsiteX2" fmla="*/ 2595562 w 2600706"/>
              <a:gd name="connsiteY2" fmla="*/ 2592387 h 2592387"/>
              <a:gd name="connsiteX3" fmla="*/ 2595562 w 2600706"/>
              <a:gd name="connsiteY3" fmla="*/ 2592387 h 2592387"/>
              <a:gd name="connsiteX4" fmla="*/ 276037 w 2600706"/>
              <a:gd name="connsiteY4" fmla="*/ 2592387 h 2592387"/>
              <a:gd name="connsiteX5" fmla="*/ 0 w 2600706"/>
              <a:gd name="connsiteY5" fmla="*/ 2316350 h 2592387"/>
              <a:gd name="connsiteX6" fmla="*/ 0 w 2600706"/>
              <a:gd name="connsiteY6" fmla="*/ 0 h 2592387"/>
              <a:gd name="connsiteX7" fmla="*/ 0 w 2600706"/>
              <a:gd name="connsiteY7" fmla="*/ 436728 h 2592387"/>
              <a:gd name="connsiteX0" fmla="*/ 0 w 2600706"/>
              <a:gd name="connsiteY0" fmla="*/ 0 h 2155659"/>
              <a:gd name="connsiteX1" fmla="*/ 2600669 w 2600706"/>
              <a:gd name="connsiteY1" fmla="*/ 10634 h 2155659"/>
              <a:gd name="connsiteX2" fmla="*/ 2595562 w 2600706"/>
              <a:gd name="connsiteY2" fmla="*/ 2155659 h 2155659"/>
              <a:gd name="connsiteX3" fmla="*/ 2595562 w 2600706"/>
              <a:gd name="connsiteY3" fmla="*/ 2155659 h 2155659"/>
              <a:gd name="connsiteX4" fmla="*/ 276037 w 2600706"/>
              <a:gd name="connsiteY4" fmla="*/ 2155659 h 2155659"/>
              <a:gd name="connsiteX5" fmla="*/ 0 w 2600706"/>
              <a:gd name="connsiteY5" fmla="*/ 1879622 h 2155659"/>
              <a:gd name="connsiteX6" fmla="*/ 0 w 2600706"/>
              <a:gd name="connsiteY6" fmla="*/ 0 h 2155659"/>
              <a:gd name="connsiteX0" fmla="*/ 51256 w 2600706"/>
              <a:gd name="connsiteY0" fmla="*/ 38571 h 2145025"/>
              <a:gd name="connsiteX1" fmla="*/ 2600669 w 2600706"/>
              <a:gd name="connsiteY1" fmla="*/ 0 h 2145025"/>
              <a:gd name="connsiteX2" fmla="*/ 2595562 w 2600706"/>
              <a:gd name="connsiteY2" fmla="*/ 2145025 h 2145025"/>
              <a:gd name="connsiteX3" fmla="*/ 2595562 w 2600706"/>
              <a:gd name="connsiteY3" fmla="*/ 2145025 h 2145025"/>
              <a:gd name="connsiteX4" fmla="*/ 276037 w 2600706"/>
              <a:gd name="connsiteY4" fmla="*/ 2145025 h 2145025"/>
              <a:gd name="connsiteX5" fmla="*/ 0 w 2600706"/>
              <a:gd name="connsiteY5" fmla="*/ 1868988 h 2145025"/>
              <a:gd name="connsiteX6" fmla="*/ 51256 w 2600706"/>
              <a:gd name="connsiteY6" fmla="*/ 38571 h 2145025"/>
              <a:gd name="connsiteX0" fmla="*/ 0 w 2600706"/>
              <a:gd name="connsiteY0" fmla="*/ 0 h 2157709"/>
              <a:gd name="connsiteX1" fmla="*/ 2600669 w 2600706"/>
              <a:gd name="connsiteY1" fmla="*/ 12684 h 2157709"/>
              <a:gd name="connsiteX2" fmla="*/ 2595562 w 2600706"/>
              <a:gd name="connsiteY2" fmla="*/ 2157709 h 2157709"/>
              <a:gd name="connsiteX3" fmla="*/ 2595562 w 2600706"/>
              <a:gd name="connsiteY3" fmla="*/ 2157709 h 2157709"/>
              <a:gd name="connsiteX4" fmla="*/ 276037 w 2600706"/>
              <a:gd name="connsiteY4" fmla="*/ 2157709 h 2157709"/>
              <a:gd name="connsiteX5" fmla="*/ 0 w 2600706"/>
              <a:gd name="connsiteY5" fmla="*/ 1881672 h 2157709"/>
              <a:gd name="connsiteX6" fmla="*/ 0 w 2600706"/>
              <a:gd name="connsiteY6" fmla="*/ 0 h 2157709"/>
              <a:gd name="connsiteX0" fmla="*/ 0 w 2595562"/>
              <a:gd name="connsiteY0" fmla="*/ 1667 h 2159376"/>
              <a:gd name="connsiteX1" fmla="*/ 2592468 w 2595562"/>
              <a:gd name="connsiteY1" fmla="*/ 0 h 2159376"/>
              <a:gd name="connsiteX2" fmla="*/ 2595562 w 2595562"/>
              <a:gd name="connsiteY2" fmla="*/ 2159376 h 2159376"/>
              <a:gd name="connsiteX3" fmla="*/ 2595562 w 2595562"/>
              <a:gd name="connsiteY3" fmla="*/ 2159376 h 2159376"/>
              <a:gd name="connsiteX4" fmla="*/ 276037 w 2595562"/>
              <a:gd name="connsiteY4" fmla="*/ 2159376 h 2159376"/>
              <a:gd name="connsiteX5" fmla="*/ 0 w 2595562"/>
              <a:gd name="connsiteY5" fmla="*/ 1883339 h 2159376"/>
              <a:gd name="connsiteX6" fmla="*/ 0 w 2595562"/>
              <a:gd name="connsiteY6" fmla="*/ 1667 h 2159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95562" h="2159376">
                <a:moveTo>
                  <a:pt x="0" y="1667"/>
                </a:moveTo>
                <a:lnTo>
                  <a:pt x="2592468" y="0"/>
                </a:lnTo>
                <a:cubicBezTo>
                  <a:pt x="2593040" y="862859"/>
                  <a:pt x="2594990" y="1296517"/>
                  <a:pt x="2595562" y="2159376"/>
                </a:cubicBezTo>
                <a:lnTo>
                  <a:pt x="2595562" y="2159376"/>
                </a:lnTo>
                <a:lnTo>
                  <a:pt x="276037" y="2159376"/>
                </a:lnTo>
                <a:cubicBezTo>
                  <a:pt x="123586" y="2159376"/>
                  <a:pt x="0" y="2035790"/>
                  <a:pt x="0" y="1883339"/>
                </a:cubicBezTo>
                <a:lnTo>
                  <a:pt x="0" y="1667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17" name="Tijdelijke aanduiding voor tekst 3">
            <a:extLst>
              <a:ext uri="{FF2B5EF4-FFF2-40B4-BE49-F238E27FC236}">
                <a16:creationId xmlns:a16="http://schemas.microsoft.com/office/drawing/2014/main" id="{D78B466F-F2DC-4CA2-A3FD-576D3AC1BA5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500438" y="620713"/>
            <a:ext cx="2595562" cy="522288"/>
          </a:xfrm>
        </p:spPr>
        <p:txBody>
          <a:bodyPr lIns="0" tIns="0" rIns="0" bIns="0">
            <a:normAutofit/>
          </a:bodyPr>
          <a:lstStyle>
            <a:lvl1pPr algn="ctr">
              <a:defRPr sz="18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E199591A-4F70-4C88-9FD8-7D7CD6CAC2B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37782" y="2690812"/>
            <a:ext cx="5127535" cy="522288"/>
          </a:xfrm>
        </p:spPr>
        <p:txBody>
          <a:bodyPr lIns="0" tIns="0" rIns="0" bIns="0">
            <a:normAutofit/>
          </a:bodyPr>
          <a:lstStyle>
            <a:lvl1pPr algn="ctr">
              <a:defRPr sz="18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1904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24">
          <p15:clr>
            <a:srgbClr val="FBAE40"/>
          </p15:clr>
        </p15:guide>
        <p15:guide id="2" orient="horz" pos="2296">
          <p15:clr>
            <a:srgbClr val="FBAE40"/>
          </p15:clr>
        </p15:guide>
        <p15:guide id="3" pos="3840">
          <p15:clr>
            <a:srgbClr val="FBAE40"/>
          </p15:clr>
        </p15:guide>
        <p15:guide id="4" pos="4044">
          <p15:clr>
            <a:srgbClr val="FBAE40"/>
          </p15:clr>
        </p15:guide>
        <p15:guide id="5" pos="2026">
          <p15:clr>
            <a:srgbClr val="FBAE40"/>
          </p15:clr>
        </p15:guide>
        <p15:guide id="6" orient="horz" pos="25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Antwerpen_3be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DA42F-3FB6-ED4E-BB67-A10574D20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999ECC60-AB72-8647-A135-FB0CF98082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4461" y="5697210"/>
            <a:ext cx="3435526" cy="522288"/>
          </a:xfrm>
        </p:spPr>
        <p:txBody>
          <a:bodyPr lIns="0" tIns="0" rIns="0" bIns="0">
            <a:normAutofit/>
          </a:bodyPr>
          <a:lstStyle>
            <a:lvl1pPr algn="ctr"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1" name="Picture Placeholder 18">
            <a:extLst>
              <a:ext uri="{FF2B5EF4-FFF2-40B4-BE49-F238E27FC236}">
                <a16:creationId xmlns:a16="http://schemas.microsoft.com/office/drawing/2014/main" id="{9EEB3BC6-5818-4244-A78C-1A7B9F04B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888" y="3430600"/>
            <a:ext cx="3447151" cy="2164080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3447151"/>
              <a:gd name="connsiteY0" fmla="*/ 293133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93133 h 2445472"/>
              <a:gd name="connsiteX0" fmla="*/ 0 w 3447151"/>
              <a:gd name="connsiteY0" fmla="*/ 283618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83618 h 2445472"/>
              <a:gd name="connsiteX0" fmla="*/ 0 w 3447151"/>
              <a:gd name="connsiteY0" fmla="*/ 57 h 2161911"/>
              <a:gd name="connsiteX1" fmla="*/ 3447151 w 3447151"/>
              <a:gd name="connsiteY1" fmla="*/ 0 h 2161911"/>
              <a:gd name="connsiteX2" fmla="*/ 3447151 w 3447151"/>
              <a:gd name="connsiteY2" fmla="*/ 2161911 h 2161911"/>
              <a:gd name="connsiteX3" fmla="*/ 253304 w 3447151"/>
              <a:gd name="connsiteY3" fmla="*/ 2161911 h 2161911"/>
              <a:gd name="connsiteX4" fmla="*/ 202263 w 3447151"/>
              <a:gd name="connsiteY4" fmla="*/ 2156766 h 2161911"/>
              <a:gd name="connsiteX5" fmla="*/ 0 w 3447151"/>
              <a:gd name="connsiteY5" fmla="*/ 1908598 h 2161911"/>
              <a:gd name="connsiteX6" fmla="*/ 0 w 3447151"/>
              <a:gd name="connsiteY6" fmla="*/ 57 h 216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7151" h="2161911">
                <a:moveTo>
                  <a:pt x="0" y="57"/>
                </a:moveTo>
                <a:lnTo>
                  <a:pt x="3447151" y="0"/>
                </a:lnTo>
                <a:lnTo>
                  <a:pt x="3447151" y="2161911"/>
                </a:lnTo>
                <a:lnTo>
                  <a:pt x="253304" y="2161911"/>
                </a:lnTo>
                <a:lnTo>
                  <a:pt x="202263" y="2156766"/>
                </a:lnTo>
                <a:cubicBezTo>
                  <a:pt x="86832" y="2133145"/>
                  <a:pt x="0" y="2031012"/>
                  <a:pt x="0" y="1908598"/>
                </a:cubicBezTo>
                <a:lnTo>
                  <a:pt x="0" y="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Klik op het pictogram om een afbeelding wilt toevoegen</a:t>
            </a:r>
            <a:endParaRPr lang="nl-BE" dirty="0"/>
          </a:p>
        </p:txBody>
      </p:sp>
      <p:sp>
        <p:nvSpPr>
          <p:cNvPr id="18" name="Tijdelijke aanduiding voor tekst 3">
            <a:extLst>
              <a:ext uri="{FF2B5EF4-FFF2-40B4-BE49-F238E27FC236}">
                <a16:creationId xmlns:a16="http://schemas.microsoft.com/office/drawing/2014/main" id="{F4205C8E-EDCD-4CAE-8AA0-7FBED8E5AA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12013" y="5715000"/>
            <a:ext cx="3435526" cy="522288"/>
          </a:xfrm>
        </p:spPr>
        <p:txBody>
          <a:bodyPr lIns="0" tIns="0" rIns="0" bIns="0">
            <a:normAutofit/>
          </a:bodyPr>
          <a:lstStyle>
            <a:lvl1pPr algn="ctr"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1ED3D31F-C738-4F9C-B72F-C88CA5A78AE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091440" y="3448390"/>
            <a:ext cx="3447151" cy="2164080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3447151"/>
              <a:gd name="connsiteY0" fmla="*/ 293133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93133 h 2445472"/>
              <a:gd name="connsiteX0" fmla="*/ 0 w 3447151"/>
              <a:gd name="connsiteY0" fmla="*/ 283618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83618 h 2445472"/>
              <a:gd name="connsiteX0" fmla="*/ 0 w 3447151"/>
              <a:gd name="connsiteY0" fmla="*/ 57 h 2161911"/>
              <a:gd name="connsiteX1" fmla="*/ 3447151 w 3447151"/>
              <a:gd name="connsiteY1" fmla="*/ 0 h 2161911"/>
              <a:gd name="connsiteX2" fmla="*/ 3447151 w 3447151"/>
              <a:gd name="connsiteY2" fmla="*/ 2161911 h 2161911"/>
              <a:gd name="connsiteX3" fmla="*/ 253304 w 3447151"/>
              <a:gd name="connsiteY3" fmla="*/ 2161911 h 2161911"/>
              <a:gd name="connsiteX4" fmla="*/ 202263 w 3447151"/>
              <a:gd name="connsiteY4" fmla="*/ 2156766 h 2161911"/>
              <a:gd name="connsiteX5" fmla="*/ 0 w 3447151"/>
              <a:gd name="connsiteY5" fmla="*/ 1908598 h 2161911"/>
              <a:gd name="connsiteX6" fmla="*/ 0 w 3447151"/>
              <a:gd name="connsiteY6" fmla="*/ 57 h 216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7151" h="2161911">
                <a:moveTo>
                  <a:pt x="0" y="57"/>
                </a:moveTo>
                <a:lnTo>
                  <a:pt x="3447151" y="0"/>
                </a:lnTo>
                <a:lnTo>
                  <a:pt x="3447151" y="2161911"/>
                </a:lnTo>
                <a:lnTo>
                  <a:pt x="253304" y="2161911"/>
                </a:lnTo>
                <a:lnTo>
                  <a:pt x="202263" y="2156766"/>
                </a:lnTo>
                <a:cubicBezTo>
                  <a:pt x="86832" y="2133145"/>
                  <a:pt x="0" y="2031012"/>
                  <a:pt x="0" y="1908598"/>
                </a:cubicBezTo>
                <a:lnTo>
                  <a:pt x="0" y="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Klik op het pictogram om een afbeelding wilt toevoegen</a:t>
            </a:r>
            <a:endParaRPr lang="nl-BE" dirty="0"/>
          </a:p>
        </p:txBody>
      </p:sp>
      <p:sp>
        <p:nvSpPr>
          <p:cNvPr id="20" name="Tijdelijke aanduiding voor tekst 3">
            <a:extLst>
              <a:ext uri="{FF2B5EF4-FFF2-40B4-BE49-F238E27FC236}">
                <a16:creationId xmlns:a16="http://schemas.microsoft.com/office/drawing/2014/main" id="{AA4DF06B-AC59-473E-838B-8E3C286ED3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88523" y="5695611"/>
            <a:ext cx="3435526" cy="522288"/>
          </a:xfrm>
        </p:spPr>
        <p:txBody>
          <a:bodyPr lIns="0" tIns="0" rIns="0" bIns="0">
            <a:normAutofit/>
          </a:bodyPr>
          <a:lstStyle>
            <a:lvl1pPr algn="ctr"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5A8A8056-AAC5-480F-BEB9-C5496CB864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367950" y="3429001"/>
            <a:ext cx="3447151" cy="2164080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3447151"/>
              <a:gd name="connsiteY0" fmla="*/ 293133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93133 h 2445472"/>
              <a:gd name="connsiteX0" fmla="*/ 0 w 3447151"/>
              <a:gd name="connsiteY0" fmla="*/ 283618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83618 h 2445472"/>
              <a:gd name="connsiteX0" fmla="*/ 0 w 3447151"/>
              <a:gd name="connsiteY0" fmla="*/ 57 h 2161911"/>
              <a:gd name="connsiteX1" fmla="*/ 3447151 w 3447151"/>
              <a:gd name="connsiteY1" fmla="*/ 0 h 2161911"/>
              <a:gd name="connsiteX2" fmla="*/ 3447151 w 3447151"/>
              <a:gd name="connsiteY2" fmla="*/ 2161911 h 2161911"/>
              <a:gd name="connsiteX3" fmla="*/ 253304 w 3447151"/>
              <a:gd name="connsiteY3" fmla="*/ 2161911 h 2161911"/>
              <a:gd name="connsiteX4" fmla="*/ 202263 w 3447151"/>
              <a:gd name="connsiteY4" fmla="*/ 2156766 h 2161911"/>
              <a:gd name="connsiteX5" fmla="*/ 0 w 3447151"/>
              <a:gd name="connsiteY5" fmla="*/ 1908598 h 2161911"/>
              <a:gd name="connsiteX6" fmla="*/ 0 w 3447151"/>
              <a:gd name="connsiteY6" fmla="*/ 57 h 216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7151" h="2161911">
                <a:moveTo>
                  <a:pt x="0" y="57"/>
                </a:moveTo>
                <a:lnTo>
                  <a:pt x="3447151" y="0"/>
                </a:lnTo>
                <a:lnTo>
                  <a:pt x="3447151" y="2161911"/>
                </a:lnTo>
                <a:lnTo>
                  <a:pt x="253304" y="2161911"/>
                </a:lnTo>
                <a:lnTo>
                  <a:pt x="202263" y="2156766"/>
                </a:lnTo>
                <a:cubicBezTo>
                  <a:pt x="86832" y="2133145"/>
                  <a:pt x="0" y="2031012"/>
                  <a:pt x="0" y="1908598"/>
                </a:cubicBezTo>
                <a:lnTo>
                  <a:pt x="0" y="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Klik op het pictogram om een afbeelding wilt toevoegen</a:t>
            </a:r>
            <a:endParaRPr lang="nl-BE" dirty="0"/>
          </a:p>
        </p:txBody>
      </p:sp>
      <p:sp>
        <p:nvSpPr>
          <p:cNvPr id="26" name="Titel 4">
            <a:extLst>
              <a:ext uri="{FF2B5EF4-FFF2-40B4-BE49-F238E27FC236}">
                <a16:creationId xmlns:a16="http://schemas.microsoft.com/office/drawing/2014/main" id="{BF506F9A-6AEF-4107-B883-967660CE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014" y="620712"/>
            <a:ext cx="3456100" cy="2164080"/>
          </a:xfrm>
        </p:spPr>
        <p:txBody>
          <a:bodyPr anchor="b"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27" name="Tijdelijke aanduiding voor tekst 3">
            <a:extLst>
              <a:ext uri="{FF2B5EF4-FFF2-40B4-BE49-F238E27FC236}">
                <a16:creationId xmlns:a16="http://schemas.microsoft.com/office/drawing/2014/main" id="{AD40021B-239F-429A-9AC4-3A1703053D6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5034" y="2888922"/>
            <a:ext cx="3435526" cy="522288"/>
          </a:xfrm>
        </p:spPr>
        <p:txBody>
          <a:bodyPr lIns="0" tIns="0" rIns="0" bIns="0">
            <a:normAutofit/>
          </a:bodyPr>
          <a:lstStyle>
            <a:lvl1pPr algn="ctr"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28" name="Picture Placeholder 18">
            <a:extLst>
              <a:ext uri="{FF2B5EF4-FFF2-40B4-BE49-F238E27FC236}">
                <a16:creationId xmlns:a16="http://schemas.microsoft.com/office/drawing/2014/main" id="{2892C374-9C1C-4DA8-B4B3-E43CCEB0CAC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44461" y="622312"/>
            <a:ext cx="3447151" cy="2164080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3447151"/>
              <a:gd name="connsiteY0" fmla="*/ 293133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93133 h 2445472"/>
              <a:gd name="connsiteX0" fmla="*/ 0 w 3447151"/>
              <a:gd name="connsiteY0" fmla="*/ 283618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83618 h 2445472"/>
              <a:gd name="connsiteX0" fmla="*/ 0 w 3447151"/>
              <a:gd name="connsiteY0" fmla="*/ 57 h 2161911"/>
              <a:gd name="connsiteX1" fmla="*/ 3447151 w 3447151"/>
              <a:gd name="connsiteY1" fmla="*/ 0 h 2161911"/>
              <a:gd name="connsiteX2" fmla="*/ 3447151 w 3447151"/>
              <a:gd name="connsiteY2" fmla="*/ 2161911 h 2161911"/>
              <a:gd name="connsiteX3" fmla="*/ 253304 w 3447151"/>
              <a:gd name="connsiteY3" fmla="*/ 2161911 h 2161911"/>
              <a:gd name="connsiteX4" fmla="*/ 202263 w 3447151"/>
              <a:gd name="connsiteY4" fmla="*/ 2156766 h 2161911"/>
              <a:gd name="connsiteX5" fmla="*/ 0 w 3447151"/>
              <a:gd name="connsiteY5" fmla="*/ 1908598 h 2161911"/>
              <a:gd name="connsiteX6" fmla="*/ 0 w 3447151"/>
              <a:gd name="connsiteY6" fmla="*/ 57 h 216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7151" h="2161911">
                <a:moveTo>
                  <a:pt x="0" y="57"/>
                </a:moveTo>
                <a:lnTo>
                  <a:pt x="3447151" y="0"/>
                </a:lnTo>
                <a:lnTo>
                  <a:pt x="3447151" y="2161911"/>
                </a:lnTo>
                <a:lnTo>
                  <a:pt x="253304" y="2161911"/>
                </a:lnTo>
                <a:lnTo>
                  <a:pt x="202263" y="2156766"/>
                </a:lnTo>
                <a:cubicBezTo>
                  <a:pt x="86832" y="2133145"/>
                  <a:pt x="0" y="2031012"/>
                  <a:pt x="0" y="1908598"/>
                </a:cubicBezTo>
                <a:lnTo>
                  <a:pt x="0" y="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Klik op het pictogram om een afbeelding wilt toevoegen</a:t>
            </a:r>
            <a:endParaRPr lang="nl-BE" dirty="0"/>
          </a:p>
        </p:txBody>
      </p:sp>
      <p:sp>
        <p:nvSpPr>
          <p:cNvPr id="29" name="Tijdelijke aanduiding voor tekst 3">
            <a:extLst>
              <a:ext uri="{FF2B5EF4-FFF2-40B4-BE49-F238E27FC236}">
                <a16:creationId xmlns:a16="http://schemas.microsoft.com/office/drawing/2014/main" id="{06BBBC39-2148-447E-BD79-69F61772DE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09096" y="2887323"/>
            <a:ext cx="3435526" cy="522288"/>
          </a:xfrm>
        </p:spPr>
        <p:txBody>
          <a:bodyPr lIns="0" tIns="0" rIns="0" bIns="0">
            <a:normAutofit/>
          </a:bodyPr>
          <a:lstStyle>
            <a:lvl1pPr algn="ctr"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0" name="Picture Placeholder 18">
            <a:extLst>
              <a:ext uri="{FF2B5EF4-FFF2-40B4-BE49-F238E27FC236}">
                <a16:creationId xmlns:a16="http://schemas.microsoft.com/office/drawing/2014/main" id="{CE0952B2-A571-4A94-8E03-636743109153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388523" y="620713"/>
            <a:ext cx="3447151" cy="2164080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3447151"/>
              <a:gd name="connsiteY0" fmla="*/ 293133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93133 h 2445472"/>
              <a:gd name="connsiteX0" fmla="*/ 0 w 3447151"/>
              <a:gd name="connsiteY0" fmla="*/ 283618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6" fmla="*/ 0 w 3447151"/>
              <a:gd name="connsiteY6" fmla="*/ 283618 h 2445472"/>
              <a:gd name="connsiteX0" fmla="*/ 0 w 3447151"/>
              <a:gd name="connsiteY0" fmla="*/ 57 h 2161911"/>
              <a:gd name="connsiteX1" fmla="*/ 3447151 w 3447151"/>
              <a:gd name="connsiteY1" fmla="*/ 0 h 2161911"/>
              <a:gd name="connsiteX2" fmla="*/ 3447151 w 3447151"/>
              <a:gd name="connsiteY2" fmla="*/ 2161911 h 2161911"/>
              <a:gd name="connsiteX3" fmla="*/ 253304 w 3447151"/>
              <a:gd name="connsiteY3" fmla="*/ 2161911 h 2161911"/>
              <a:gd name="connsiteX4" fmla="*/ 202263 w 3447151"/>
              <a:gd name="connsiteY4" fmla="*/ 2156766 h 2161911"/>
              <a:gd name="connsiteX5" fmla="*/ 0 w 3447151"/>
              <a:gd name="connsiteY5" fmla="*/ 1908598 h 2161911"/>
              <a:gd name="connsiteX6" fmla="*/ 0 w 3447151"/>
              <a:gd name="connsiteY6" fmla="*/ 57 h 216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7151" h="2161911">
                <a:moveTo>
                  <a:pt x="0" y="57"/>
                </a:moveTo>
                <a:lnTo>
                  <a:pt x="3447151" y="0"/>
                </a:lnTo>
                <a:lnTo>
                  <a:pt x="3447151" y="2161911"/>
                </a:lnTo>
                <a:lnTo>
                  <a:pt x="253304" y="2161911"/>
                </a:lnTo>
                <a:lnTo>
                  <a:pt x="202263" y="2156766"/>
                </a:lnTo>
                <a:cubicBezTo>
                  <a:pt x="86832" y="2133145"/>
                  <a:pt x="0" y="2031012"/>
                  <a:pt x="0" y="1908598"/>
                </a:cubicBezTo>
                <a:lnTo>
                  <a:pt x="0" y="57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Klik op het pictogram om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76347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Antwerpen_2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1B9851-093E-A241-B582-F0998CFFF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41CBA9C-BD5E-424C-93BC-60164869E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2379" y="620713"/>
            <a:ext cx="5145734" cy="1385085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nl-BE" noProof="0" dirty="0"/>
          </a:p>
        </p:txBody>
      </p:sp>
      <p:sp>
        <p:nvSpPr>
          <p:cNvPr id="9" name="Picture Placeholder 32">
            <a:extLst>
              <a:ext uri="{FF2B5EF4-FFF2-40B4-BE49-F238E27FC236}">
                <a16:creationId xmlns:a16="http://schemas.microsoft.com/office/drawing/2014/main" id="{971C9B50-FEE3-1047-A14B-9C8C2F5D606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  <p:sp>
        <p:nvSpPr>
          <p:cNvPr id="8" name="Picture Placeholder 32">
            <a:extLst>
              <a:ext uri="{FF2B5EF4-FFF2-40B4-BE49-F238E27FC236}">
                <a16:creationId xmlns:a16="http://schemas.microsoft.com/office/drawing/2014/main" id="{5A60CE7B-6F94-47E9-B422-DD08E70AFF6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422379" y="2010282"/>
            <a:ext cx="5145732" cy="4227006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0" fmla="*/ 0 w 5145732"/>
              <a:gd name="connsiteY0" fmla="*/ 0 h 5616575"/>
              <a:gd name="connsiteX1" fmla="*/ 5145732 w 5145732"/>
              <a:gd name="connsiteY1" fmla="*/ 1494263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0 h 5616575"/>
              <a:gd name="connsiteX1" fmla="*/ 5145732 w 5145732"/>
              <a:gd name="connsiteY1" fmla="*/ 1390445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  <a:gd name="connsiteX6" fmla="*/ 0 w 5145732"/>
              <a:gd name="connsiteY6" fmla="*/ 0 h 5616575"/>
              <a:gd name="connsiteX0" fmla="*/ 0 w 5145732"/>
              <a:gd name="connsiteY0" fmla="*/ 142872 h 4226130"/>
              <a:gd name="connsiteX1" fmla="*/ 5145732 w 5145732"/>
              <a:gd name="connsiteY1" fmla="*/ 0 h 4226130"/>
              <a:gd name="connsiteX2" fmla="*/ 5145732 w 5145732"/>
              <a:gd name="connsiteY2" fmla="*/ 4226130 h 4226130"/>
              <a:gd name="connsiteX3" fmla="*/ 253304 w 5145732"/>
              <a:gd name="connsiteY3" fmla="*/ 4226130 h 4226130"/>
              <a:gd name="connsiteX4" fmla="*/ 202263 w 5145732"/>
              <a:gd name="connsiteY4" fmla="*/ 4220985 h 4226130"/>
              <a:gd name="connsiteX5" fmla="*/ 0 w 5145732"/>
              <a:gd name="connsiteY5" fmla="*/ 3972817 h 4226130"/>
              <a:gd name="connsiteX6" fmla="*/ 0 w 5145732"/>
              <a:gd name="connsiteY6" fmla="*/ 142872 h 4226130"/>
              <a:gd name="connsiteX0" fmla="*/ 0 w 5145732"/>
              <a:gd name="connsiteY0" fmla="*/ 0 h 4227006"/>
              <a:gd name="connsiteX1" fmla="*/ 5145732 w 5145732"/>
              <a:gd name="connsiteY1" fmla="*/ 876 h 4227006"/>
              <a:gd name="connsiteX2" fmla="*/ 5145732 w 5145732"/>
              <a:gd name="connsiteY2" fmla="*/ 4227006 h 4227006"/>
              <a:gd name="connsiteX3" fmla="*/ 253304 w 5145732"/>
              <a:gd name="connsiteY3" fmla="*/ 4227006 h 4227006"/>
              <a:gd name="connsiteX4" fmla="*/ 202263 w 5145732"/>
              <a:gd name="connsiteY4" fmla="*/ 4221861 h 4227006"/>
              <a:gd name="connsiteX5" fmla="*/ 0 w 5145732"/>
              <a:gd name="connsiteY5" fmla="*/ 3973693 h 4227006"/>
              <a:gd name="connsiteX6" fmla="*/ 0 w 5145732"/>
              <a:gd name="connsiteY6" fmla="*/ 0 h 422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45732" h="4227006">
                <a:moveTo>
                  <a:pt x="0" y="0"/>
                </a:moveTo>
                <a:lnTo>
                  <a:pt x="5145732" y="876"/>
                </a:lnTo>
                <a:lnTo>
                  <a:pt x="5145732" y="4227006"/>
                </a:lnTo>
                <a:lnTo>
                  <a:pt x="253304" y="4227006"/>
                </a:lnTo>
                <a:lnTo>
                  <a:pt x="202263" y="4221861"/>
                </a:lnTo>
                <a:cubicBezTo>
                  <a:pt x="86832" y="4198240"/>
                  <a:pt x="0" y="4096107"/>
                  <a:pt x="0" y="3973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403156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image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5">
            <a:extLst>
              <a:ext uri="{FF2B5EF4-FFF2-40B4-BE49-F238E27FC236}">
                <a16:creationId xmlns:a16="http://schemas.microsoft.com/office/drawing/2014/main" id="{B12DC5D2-C15B-384E-ACE3-F0E40CA5B4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9850" y="3790950"/>
            <a:ext cx="4679950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First Name Surname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8C578B-3D4D-A146-A851-282B51A240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9850" y="1550988"/>
            <a:ext cx="5148263" cy="2009775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4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Tx/>
              <a:buNone/>
              <a:defRPr b="1" i="0">
                <a:latin typeface="ITC Officina Sans Std Book" panose="020B0506040203020204" pitchFamily="34" charset="77"/>
              </a:defRPr>
            </a:lvl2pPr>
            <a:lvl3pPr>
              <a:buFontTx/>
              <a:buNone/>
              <a:defRPr b="1" i="0">
                <a:latin typeface="ITC Officina Sans Std Book" panose="020B0506040203020204" pitchFamily="34" charset="77"/>
              </a:defRPr>
            </a:lvl3pPr>
            <a:lvl4pPr>
              <a:buFontTx/>
              <a:buNone/>
              <a:defRPr b="1" i="0">
                <a:latin typeface="ITC Officina Sans Std Book" panose="020B0506040203020204" pitchFamily="34" charset="77"/>
              </a:defRPr>
            </a:lvl4pPr>
            <a:lvl5pPr>
              <a:buFontTx/>
              <a:buNone/>
              <a:defRPr b="1" i="0">
                <a:latin typeface="ITC Officina Sans Std Book" panose="020B0506040203020204" pitchFamily="34" charset="77"/>
              </a:defRPr>
            </a:lvl5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8" name="Picture Placeholder 32">
            <a:extLst>
              <a:ext uri="{FF2B5EF4-FFF2-40B4-BE49-F238E27FC236}">
                <a16:creationId xmlns:a16="http://schemas.microsoft.com/office/drawing/2014/main" id="{EC1F9A97-4534-9843-B646-D059D7C6C13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BB1C7-FC5A-B946-BB68-C1CE13FA7270}"/>
              </a:ext>
            </a:extLst>
          </p:cNvPr>
          <p:cNvSpPr txBox="1"/>
          <p:nvPr userDrawn="1"/>
        </p:nvSpPr>
        <p:spPr>
          <a:xfrm>
            <a:off x="7758545" y="193963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US" sz="1600" b="0" i="0" noProof="0">
              <a:latin typeface="ITC Officina Sans Std Book" panose="020B0506040203020204" pitchFamily="34" charset="77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383AC61-44D7-9E4C-BDF1-D20A908A63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850" y="620713"/>
            <a:ext cx="457550" cy="432593"/>
          </a:xfrm>
          <a:prstGeom prst="rect">
            <a:avLst/>
          </a:prstGeo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E144AFC-D904-4FB6-B919-055F696512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643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small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6F1C0-FB41-374F-96D7-91F7C4144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9356378E-A322-0148-887E-E179D9487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7825" y="620713"/>
            <a:ext cx="7380287" cy="152431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ijdelijke aanduiding voor inhoud 19">
            <a:extLst>
              <a:ext uri="{FF2B5EF4-FFF2-40B4-BE49-F238E27FC236}">
                <a16:creationId xmlns:a16="http://schemas.microsoft.com/office/drawing/2014/main" id="{FF5D94AB-D4EB-5448-86E3-3EB6A7057B5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187825" y="2386148"/>
            <a:ext cx="7380287" cy="3851139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Object</a:t>
            </a:r>
          </a:p>
        </p:txBody>
      </p:sp>
      <p:sp>
        <p:nvSpPr>
          <p:cNvPr id="6" name="Picture Placeholder 24">
            <a:extLst>
              <a:ext uri="{FF2B5EF4-FFF2-40B4-BE49-F238E27FC236}">
                <a16:creationId xmlns:a16="http://schemas.microsoft.com/office/drawing/2014/main" id="{05F3210C-E25C-49BA-8304-80C4D9940D8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23888" y="620713"/>
            <a:ext cx="2596742" cy="5616575"/>
          </a:xfrm>
          <a:custGeom>
            <a:avLst/>
            <a:gdLst>
              <a:gd name="connsiteX0" fmla="*/ 0 w 2596742"/>
              <a:gd name="connsiteY0" fmla="*/ 0 h 5616575"/>
              <a:gd name="connsiteX1" fmla="*/ 2596742 w 2596742"/>
              <a:gd name="connsiteY1" fmla="*/ 0 h 5616575"/>
              <a:gd name="connsiteX2" fmla="*/ 2596742 w 2596742"/>
              <a:gd name="connsiteY2" fmla="*/ 5616575 h 5616575"/>
              <a:gd name="connsiteX3" fmla="*/ 253304 w 2596742"/>
              <a:gd name="connsiteY3" fmla="*/ 5616575 h 5616575"/>
              <a:gd name="connsiteX4" fmla="*/ 202263 w 2596742"/>
              <a:gd name="connsiteY4" fmla="*/ 5611430 h 5616575"/>
              <a:gd name="connsiteX5" fmla="*/ 0 w 259674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6742" h="5616575">
                <a:moveTo>
                  <a:pt x="0" y="0"/>
                </a:moveTo>
                <a:lnTo>
                  <a:pt x="2596742" y="0"/>
                </a:lnTo>
                <a:lnTo>
                  <a:pt x="259674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nl-NL" dirty="0"/>
              <a:t>Click </a:t>
            </a:r>
            <a:r>
              <a:rPr lang="nl-NL" dirty="0" err="1"/>
              <a:t>the</a:t>
            </a:r>
            <a:r>
              <a:rPr lang="nl-NL" dirty="0"/>
              <a:t> icon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image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6733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wideimage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B888CD-A307-4440-9DD3-B7D11E6E0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3767035-9902-FC49-AC72-35DC514AC3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981389"/>
            <a:ext cx="10934529" cy="665480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ijdelijke aanduiding voor inhoud 19">
            <a:extLst>
              <a:ext uri="{FF2B5EF4-FFF2-40B4-BE49-F238E27FC236}">
                <a16:creationId xmlns:a16="http://schemas.microsoft.com/office/drawing/2014/main" id="{A4040A68-34E6-9A48-9414-CDB50C7EDBA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3888" y="4857371"/>
            <a:ext cx="10934529" cy="1379915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Object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9E92B83-A16B-FC4F-BC12-7624D8F2371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23888" y="620713"/>
            <a:ext cx="10934529" cy="3150175"/>
          </a:xfrm>
          <a:custGeom>
            <a:avLst/>
            <a:gdLst>
              <a:gd name="connsiteX0" fmla="*/ 0 w 10934529"/>
              <a:gd name="connsiteY0" fmla="*/ 0 h 3150175"/>
              <a:gd name="connsiteX1" fmla="*/ 10934529 w 10934529"/>
              <a:gd name="connsiteY1" fmla="*/ 0 h 3150175"/>
              <a:gd name="connsiteX2" fmla="*/ 10934529 w 10934529"/>
              <a:gd name="connsiteY2" fmla="*/ 3150175 h 3150175"/>
              <a:gd name="connsiteX3" fmla="*/ 253304 w 10934529"/>
              <a:gd name="connsiteY3" fmla="*/ 3150175 h 3150175"/>
              <a:gd name="connsiteX4" fmla="*/ 202263 w 10934529"/>
              <a:gd name="connsiteY4" fmla="*/ 3145030 h 3150175"/>
              <a:gd name="connsiteX5" fmla="*/ 0 w 10934529"/>
              <a:gd name="connsiteY5" fmla="*/ 2896862 h 315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34529" h="3150175">
                <a:moveTo>
                  <a:pt x="0" y="0"/>
                </a:moveTo>
                <a:lnTo>
                  <a:pt x="10934529" y="0"/>
                </a:lnTo>
                <a:lnTo>
                  <a:pt x="10934529" y="3150175"/>
                </a:lnTo>
                <a:lnTo>
                  <a:pt x="253304" y="3150175"/>
                </a:lnTo>
                <a:lnTo>
                  <a:pt x="202263" y="3145030"/>
                </a:lnTo>
                <a:cubicBezTo>
                  <a:pt x="86832" y="3121409"/>
                  <a:pt x="0" y="3019276"/>
                  <a:pt x="0" y="28968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3606497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Antwerpen_3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DA42F-3FB6-ED4E-BB67-A10574D20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A798DC2-15C2-744D-A0DA-FBAD9971D4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2382" y="3547641"/>
            <a:ext cx="5136894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noProof="0" dirty="0" err="1"/>
              <a:t>Subtitle</a:t>
            </a:r>
            <a:endParaRPr lang="nl-BE" noProof="0" dirty="0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999ECC60-AB72-8647-A135-FB0CF98082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723" y="3547641"/>
            <a:ext cx="5136895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noProof="0" dirty="0" err="1"/>
              <a:t>Subtitle</a:t>
            </a:r>
            <a:endParaRPr lang="nl-BE" noProof="0" dirty="0"/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816787A9-2DFD-A54D-B3D1-B9387B7C893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22381" y="627326"/>
            <a:ext cx="5151143" cy="2463866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5093924"/>
              <a:gd name="connsiteY0" fmla="*/ 25375 h 2470847"/>
              <a:gd name="connsiteX1" fmla="*/ 5093924 w 5093924"/>
              <a:gd name="connsiteY1" fmla="*/ 0 h 2470847"/>
              <a:gd name="connsiteX2" fmla="*/ 3447151 w 5093924"/>
              <a:gd name="connsiteY2" fmla="*/ 2470847 h 2470847"/>
              <a:gd name="connsiteX3" fmla="*/ 253304 w 5093924"/>
              <a:gd name="connsiteY3" fmla="*/ 2470847 h 2470847"/>
              <a:gd name="connsiteX4" fmla="*/ 202263 w 5093924"/>
              <a:gd name="connsiteY4" fmla="*/ 2465702 h 2470847"/>
              <a:gd name="connsiteX5" fmla="*/ 0 w 5093924"/>
              <a:gd name="connsiteY5" fmla="*/ 2217534 h 2470847"/>
              <a:gd name="connsiteX6" fmla="*/ 0 w 5093924"/>
              <a:gd name="connsiteY6" fmla="*/ 25375 h 2470847"/>
              <a:gd name="connsiteX0" fmla="*/ 0 w 5137954"/>
              <a:gd name="connsiteY0" fmla="*/ 15925 h 2461397"/>
              <a:gd name="connsiteX1" fmla="*/ 5137954 w 5137954"/>
              <a:gd name="connsiteY1" fmla="*/ 0 h 2461397"/>
              <a:gd name="connsiteX2" fmla="*/ 3447151 w 5137954"/>
              <a:gd name="connsiteY2" fmla="*/ 2461397 h 2461397"/>
              <a:gd name="connsiteX3" fmla="*/ 253304 w 5137954"/>
              <a:gd name="connsiteY3" fmla="*/ 2461397 h 2461397"/>
              <a:gd name="connsiteX4" fmla="*/ 202263 w 5137954"/>
              <a:gd name="connsiteY4" fmla="*/ 2456252 h 2461397"/>
              <a:gd name="connsiteX5" fmla="*/ 0 w 5137954"/>
              <a:gd name="connsiteY5" fmla="*/ 2208084 h 2461397"/>
              <a:gd name="connsiteX6" fmla="*/ 0 w 5137954"/>
              <a:gd name="connsiteY6" fmla="*/ 15925 h 2461397"/>
              <a:gd name="connsiteX0" fmla="*/ 0 w 5137954"/>
              <a:gd name="connsiteY0" fmla="*/ 15925 h 2461397"/>
              <a:gd name="connsiteX1" fmla="*/ 5137954 w 5137954"/>
              <a:gd name="connsiteY1" fmla="*/ 0 h 2461397"/>
              <a:gd name="connsiteX2" fmla="*/ 5129743 w 5137954"/>
              <a:gd name="connsiteY2" fmla="*/ 2455097 h 2461397"/>
              <a:gd name="connsiteX3" fmla="*/ 253304 w 5137954"/>
              <a:gd name="connsiteY3" fmla="*/ 2461397 h 2461397"/>
              <a:gd name="connsiteX4" fmla="*/ 202263 w 5137954"/>
              <a:gd name="connsiteY4" fmla="*/ 2456252 h 2461397"/>
              <a:gd name="connsiteX5" fmla="*/ 0 w 5137954"/>
              <a:gd name="connsiteY5" fmla="*/ 2208084 h 2461397"/>
              <a:gd name="connsiteX6" fmla="*/ 0 w 5137954"/>
              <a:gd name="connsiteY6" fmla="*/ 15925 h 24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7954" h="2461397">
                <a:moveTo>
                  <a:pt x="0" y="15925"/>
                </a:moveTo>
                <a:lnTo>
                  <a:pt x="5137954" y="0"/>
                </a:lnTo>
                <a:lnTo>
                  <a:pt x="5129743" y="2455097"/>
                </a:lnTo>
                <a:lnTo>
                  <a:pt x="253304" y="2461397"/>
                </a:lnTo>
                <a:lnTo>
                  <a:pt x="202263" y="2456252"/>
                </a:lnTo>
                <a:cubicBezTo>
                  <a:pt x="86832" y="2432631"/>
                  <a:pt x="0" y="2330498"/>
                  <a:pt x="0" y="2208084"/>
                </a:cubicBezTo>
                <a:lnTo>
                  <a:pt x="0" y="159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2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414A82-8300-43F5-8449-10B8D34A30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32722" y="4181794"/>
            <a:ext cx="5151143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nl-BE" noProof="0" dirty="0"/>
              <a:t>Object</a:t>
            </a:r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  <a:p>
            <a:pPr lvl="4"/>
            <a:endParaRPr lang="nl-BE" noProof="0" dirty="0"/>
          </a:p>
          <a:p>
            <a:pPr lvl="1"/>
            <a:endParaRPr lang="nl-BE" noProof="0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55D1222-512A-4020-AE86-8C428804EA1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422381" y="4181794"/>
            <a:ext cx="5145732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nl-BE" noProof="0" dirty="0"/>
              <a:t>Object</a:t>
            </a:r>
          </a:p>
          <a:p>
            <a:pPr lvl="1"/>
            <a:r>
              <a:rPr lang="nl-BE" noProof="0" dirty="0"/>
              <a:t>Second level</a:t>
            </a:r>
          </a:p>
          <a:p>
            <a:pPr lvl="2"/>
            <a:r>
              <a:rPr lang="nl-BE" noProof="0" dirty="0" err="1"/>
              <a:t>Third</a:t>
            </a:r>
            <a:r>
              <a:rPr lang="nl-BE" noProof="0" dirty="0"/>
              <a:t> level</a:t>
            </a:r>
          </a:p>
          <a:p>
            <a:pPr lvl="3"/>
            <a:r>
              <a:rPr lang="nl-BE" noProof="0" dirty="0" err="1"/>
              <a:t>Fourth</a:t>
            </a:r>
            <a:r>
              <a:rPr lang="nl-BE" noProof="0" dirty="0"/>
              <a:t> level</a:t>
            </a:r>
          </a:p>
          <a:p>
            <a:pPr lvl="4"/>
            <a:r>
              <a:rPr lang="nl-BE" noProof="0" dirty="0" err="1"/>
              <a:t>Fifth</a:t>
            </a:r>
            <a:r>
              <a:rPr lang="nl-BE" noProof="0" dirty="0"/>
              <a:t> level</a:t>
            </a:r>
          </a:p>
          <a:p>
            <a:pPr lvl="4"/>
            <a:endParaRPr lang="nl-BE" noProof="0" dirty="0"/>
          </a:p>
          <a:p>
            <a:pPr lvl="1"/>
            <a:endParaRPr lang="nl-BE" noProof="0" dirty="0"/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C5081F70-5BB7-4244-9760-58A4397C3E4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32723" y="620713"/>
            <a:ext cx="5151143" cy="2463866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  <a:gd name="connsiteX0" fmla="*/ 0 w 5093924"/>
              <a:gd name="connsiteY0" fmla="*/ 25375 h 2470847"/>
              <a:gd name="connsiteX1" fmla="*/ 5093924 w 5093924"/>
              <a:gd name="connsiteY1" fmla="*/ 0 h 2470847"/>
              <a:gd name="connsiteX2" fmla="*/ 3447151 w 5093924"/>
              <a:gd name="connsiteY2" fmla="*/ 2470847 h 2470847"/>
              <a:gd name="connsiteX3" fmla="*/ 253304 w 5093924"/>
              <a:gd name="connsiteY3" fmla="*/ 2470847 h 2470847"/>
              <a:gd name="connsiteX4" fmla="*/ 202263 w 5093924"/>
              <a:gd name="connsiteY4" fmla="*/ 2465702 h 2470847"/>
              <a:gd name="connsiteX5" fmla="*/ 0 w 5093924"/>
              <a:gd name="connsiteY5" fmla="*/ 2217534 h 2470847"/>
              <a:gd name="connsiteX6" fmla="*/ 0 w 5093924"/>
              <a:gd name="connsiteY6" fmla="*/ 25375 h 2470847"/>
              <a:gd name="connsiteX0" fmla="*/ 0 w 5137954"/>
              <a:gd name="connsiteY0" fmla="*/ 15925 h 2461397"/>
              <a:gd name="connsiteX1" fmla="*/ 5137954 w 5137954"/>
              <a:gd name="connsiteY1" fmla="*/ 0 h 2461397"/>
              <a:gd name="connsiteX2" fmla="*/ 3447151 w 5137954"/>
              <a:gd name="connsiteY2" fmla="*/ 2461397 h 2461397"/>
              <a:gd name="connsiteX3" fmla="*/ 253304 w 5137954"/>
              <a:gd name="connsiteY3" fmla="*/ 2461397 h 2461397"/>
              <a:gd name="connsiteX4" fmla="*/ 202263 w 5137954"/>
              <a:gd name="connsiteY4" fmla="*/ 2456252 h 2461397"/>
              <a:gd name="connsiteX5" fmla="*/ 0 w 5137954"/>
              <a:gd name="connsiteY5" fmla="*/ 2208084 h 2461397"/>
              <a:gd name="connsiteX6" fmla="*/ 0 w 5137954"/>
              <a:gd name="connsiteY6" fmla="*/ 15925 h 2461397"/>
              <a:gd name="connsiteX0" fmla="*/ 0 w 5137954"/>
              <a:gd name="connsiteY0" fmla="*/ 15925 h 2461397"/>
              <a:gd name="connsiteX1" fmla="*/ 5137954 w 5137954"/>
              <a:gd name="connsiteY1" fmla="*/ 0 h 2461397"/>
              <a:gd name="connsiteX2" fmla="*/ 5129743 w 5137954"/>
              <a:gd name="connsiteY2" fmla="*/ 2455097 h 2461397"/>
              <a:gd name="connsiteX3" fmla="*/ 253304 w 5137954"/>
              <a:gd name="connsiteY3" fmla="*/ 2461397 h 2461397"/>
              <a:gd name="connsiteX4" fmla="*/ 202263 w 5137954"/>
              <a:gd name="connsiteY4" fmla="*/ 2456252 h 2461397"/>
              <a:gd name="connsiteX5" fmla="*/ 0 w 5137954"/>
              <a:gd name="connsiteY5" fmla="*/ 2208084 h 2461397"/>
              <a:gd name="connsiteX6" fmla="*/ 0 w 5137954"/>
              <a:gd name="connsiteY6" fmla="*/ 15925 h 24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37954" h="2461397">
                <a:moveTo>
                  <a:pt x="0" y="15925"/>
                </a:moveTo>
                <a:lnTo>
                  <a:pt x="5137954" y="0"/>
                </a:lnTo>
                <a:lnTo>
                  <a:pt x="5129743" y="2455097"/>
                </a:lnTo>
                <a:lnTo>
                  <a:pt x="253304" y="2461397"/>
                </a:lnTo>
                <a:lnTo>
                  <a:pt x="202263" y="2456252"/>
                </a:lnTo>
                <a:cubicBezTo>
                  <a:pt x="86832" y="2432631"/>
                  <a:pt x="0" y="2330498"/>
                  <a:pt x="0" y="2208084"/>
                </a:cubicBezTo>
                <a:lnTo>
                  <a:pt x="0" y="159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2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 dirty="0"/>
              <a:t>Click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440509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3DA42F-3FB6-ED4E-BB67-A10574D20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A798DC2-15C2-744D-A0DA-FBAD9971D4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0411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5C6B10F-3A7A-0A4C-A932-1D4E1382BF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28097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999ECC60-AB72-8647-A135-FB0CF98082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724" y="3547641"/>
            <a:ext cx="3456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1" name="Picture Placeholder 18">
            <a:extLst>
              <a:ext uri="{FF2B5EF4-FFF2-40B4-BE49-F238E27FC236}">
                <a16:creationId xmlns:a16="http://schemas.microsoft.com/office/drawing/2014/main" id="{9EEB3BC6-5818-4244-A78C-1A7B9F04B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2722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816787A9-2DFD-A54D-B3D1-B9387B7C893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80410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2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3" name="Picture Placeholder 21">
            <a:extLst>
              <a:ext uri="{FF2B5EF4-FFF2-40B4-BE49-F238E27FC236}">
                <a16:creationId xmlns:a16="http://schemas.microsoft.com/office/drawing/2014/main" id="{B04326B7-E91B-9740-A418-C88B2E74C60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8097" y="643266"/>
            <a:ext cx="3456000" cy="2447925"/>
          </a:xfrm>
          <a:custGeom>
            <a:avLst/>
            <a:gdLst>
              <a:gd name="connsiteX0" fmla="*/ 0 w 3447151"/>
              <a:gd name="connsiteY0" fmla="*/ 0 h 2445472"/>
              <a:gd name="connsiteX1" fmla="*/ 3447151 w 3447151"/>
              <a:gd name="connsiteY1" fmla="*/ 0 h 2445472"/>
              <a:gd name="connsiteX2" fmla="*/ 3447151 w 3447151"/>
              <a:gd name="connsiteY2" fmla="*/ 2445472 h 2445472"/>
              <a:gd name="connsiteX3" fmla="*/ 253304 w 3447151"/>
              <a:gd name="connsiteY3" fmla="*/ 2445472 h 2445472"/>
              <a:gd name="connsiteX4" fmla="*/ 202263 w 3447151"/>
              <a:gd name="connsiteY4" fmla="*/ 2440327 h 2445472"/>
              <a:gd name="connsiteX5" fmla="*/ 0 w 3447151"/>
              <a:gd name="connsiteY5" fmla="*/ 2192159 h 2445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47151" h="2445472">
                <a:moveTo>
                  <a:pt x="0" y="0"/>
                </a:moveTo>
                <a:lnTo>
                  <a:pt x="3447151" y="0"/>
                </a:lnTo>
                <a:lnTo>
                  <a:pt x="3447151" y="2445472"/>
                </a:lnTo>
                <a:lnTo>
                  <a:pt x="253304" y="2445472"/>
                </a:lnTo>
                <a:lnTo>
                  <a:pt x="202263" y="2440327"/>
                </a:lnTo>
                <a:cubicBezTo>
                  <a:pt x="86832" y="2416706"/>
                  <a:pt x="0" y="2314573"/>
                  <a:pt x="0" y="2192159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D414A82-8300-43F5-8449-10B8D34A3010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32723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55D1222-512A-4020-AE86-8C428804EA1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380410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A007419B-9354-4CE8-81AF-E975BC83ACBC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8128097" y="4181794"/>
            <a:ext cx="3456000" cy="205304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22180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5" name="Tijdelijke aanduiding voor afbeelding 33">
            <a:extLst>
              <a:ext uri="{FF2B5EF4-FFF2-40B4-BE49-F238E27FC236}">
                <a16:creationId xmlns:a16="http://schemas.microsoft.com/office/drawing/2014/main" id="{9BF78AC3-F061-4145-A432-3FB7391D0F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14198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6" name="Tijdelijke aanduiding voor afbeelding 33">
            <a:extLst>
              <a:ext uri="{FF2B5EF4-FFF2-40B4-BE49-F238E27FC236}">
                <a16:creationId xmlns:a16="http://schemas.microsoft.com/office/drawing/2014/main" id="{AAA97E2B-5188-B740-8501-2BF96B4796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60054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7" name="Tijdelijke aanduiding voor afbeelding 33">
            <a:extLst>
              <a:ext uri="{FF2B5EF4-FFF2-40B4-BE49-F238E27FC236}">
                <a16:creationId xmlns:a16="http://schemas.microsoft.com/office/drawing/2014/main" id="{6410F448-44B9-E245-8CA2-3AC4F6FCD9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05909" y="1378339"/>
            <a:ext cx="1674000" cy="1672263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16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10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642A680A-1625-824E-8281-465F0A135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376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83593" y="3704273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10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383593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E18EDD4A-93E4-41E6-A00B-6EF03C4AC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36376" y="4248038"/>
            <a:ext cx="3438000" cy="1990800"/>
          </a:xfrm>
        </p:spPr>
        <p:txBody>
          <a:bodyPr>
            <a:normAutofit/>
          </a:bodyPr>
          <a:lstStyle>
            <a:lvl1pPr marL="182563" indent="-182563" algn="ctr">
              <a:defRPr sz="1600" b="0">
                <a:latin typeface="+mj-lt"/>
              </a:defRPr>
            </a:lvl1pPr>
            <a:lvl2pPr marL="360363" indent="-184150" algn="ctr">
              <a:defRPr sz="1400" b="0">
                <a:latin typeface="+mj-lt"/>
              </a:defRPr>
            </a:lvl2pPr>
            <a:lvl3pPr marL="536575" indent="-176213" algn="ctr">
              <a:defRPr sz="1200">
                <a:latin typeface="+mj-lt"/>
              </a:defRPr>
            </a:lvl3pPr>
            <a:lvl4pPr marL="719138" indent="-182563" algn="ctr">
              <a:defRPr sz="1100">
                <a:latin typeface="+mj-lt"/>
              </a:defRPr>
            </a:lvl4pPr>
            <a:lvl5pPr marL="895350" indent="-176213" algn="ctr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7923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6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64A23-42F4-0341-A372-ED0B454B67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5" name="Tijdelijke aanduiding voor afbeelding 33">
            <a:extLst>
              <a:ext uri="{FF2B5EF4-FFF2-40B4-BE49-F238E27FC236}">
                <a16:creationId xmlns:a16="http://schemas.microsoft.com/office/drawing/2014/main" id="{19D3F277-1732-274A-BDAC-F3BB5EB733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0664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sz="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7" name="Tijdelijke aanduiding voor afbeelding 33">
            <a:extLst>
              <a:ext uri="{FF2B5EF4-FFF2-40B4-BE49-F238E27FC236}">
                <a16:creationId xmlns:a16="http://schemas.microsoft.com/office/drawing/2014/main" id="{C73DE83C-1825-BF4A-A473-AF62420F8C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10221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9" name="Tijdelijke aanduiding voor afbeelding 33">
            <a:extLst>
              <a:ext uri="{FF2B5EF4-FFF2-40B4-BE49-F238E27FC236}">
                <a16:creationId xmlns:a16="http://schemas.microsoft.com/office/drawing/2014/main" id="{64A41B62-3349-A641-9E85-33C3E278DD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41330" y="1389094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88F6B30C-94E8-264F-86F5-31D0E47D7244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058585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61850B4-D4F1-234A-9F22-195572228DA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02688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DCDD9BD6-DB58-C84C-BD3C-F9652F4D492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326874" y="1411391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2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15" name="Tijdelijke aanduiding voor afbeelding 33">
            <a:extLst>
              <a:ext uri="{FF2B5EF4-FFF2-40B4-BE49-F238E27FC236}">
                <a16:creationId xmlns:a16="http://schemas.microsoft.com/office/drawing/2014/main" id="{965879DE-F296-964E-A952-9184C5050EF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30664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7" name="Tijdelijke aanduiding voor afbeelding 33">
            <a:extLst>
              <a:ext uri="{FF2B5EF4-FFF2-40B4-BE49-F238E27FC236}">
                <a16:creationId xmlns:a16="http://schemas.microsoft.com/office/drawing/2014/main" id="{D15EA347-33D1-EE4E-9464-3CF0EAE3CC0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10221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19" name="Tijdelijke aanduiding voor afbeelding 33">
            <a:extLst>
              <a:ext uri="{FF2B5EF4-FFF2-40B4-BE49-F238E27FC236}">
                <a16:creationId xmlns:a16="http://schemas.microsoft.com/office/drawing/2014/main" id="{4EC1974C-2EB3-274B-A88C-617CC7414E5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41330" y="3841836"/>
            <a:ext cx="467313" cy="466828"/>
          </a:xfrm>
          <a:prstGeom prst="roundRect">
            <a:avLst>
              <a:gd name="adj" fmla="val 7157"/>
            </a:avLst>
          </a:prstGeo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lang="nl-BE" sz="800" b="0" i="0" kern="1200">
                <a:solidFill>
                  <a:schemeClr val="bg1"/>
                </a:solidFill>
                <a:latin typeface="Calibri Light" panose="020F0302020204030204" pitchFamily="34" charset="0"/>
                <a:ea typeface="Verdana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 white png image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330314A6-BF29-EC42-BF75-622C5286D534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5058585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D6D76FCC-D508-DD4F-BB82-48A5BCC54578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802688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125E4E80-E44F-EA4F-8054-6AB42A8470B4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1326874" y="3864133"/>
            <a:ext cx="2404800" cy="563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nl-BE" sz="2200" b="1" i="0" kern="1200" dirty="0">
                <a:solidFill>
                  <a:schemeClr val="accent2"/>
                </a:solidFill>
                <a:latin typeface="Calibri" panose="020F0502020204030204" pitchFamily="34" charset="0"/>
                <a:ea typeface="Verdana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Project title</a:t>
            </a: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3528E721-8656-4BDD-B009-8819AFB97FC5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1339266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2C048C0B-E29D-49EF-80B5-29D0B0F479C0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1339266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5" name="Content Placeholder 9">
            <a:extLst>
              <a:ext uri="{FF2B5EF4-FFF2-40B4-BE49-F238E27FC236}">
                <a16:creationId xmlns:a16="http://schemas.microsoft.com/office/drawing/2014/main" id="{5F680696-8F3B-4E74-B265-71DF36E09776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070977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6" name="Content Placeholder 9">
            <a:extLst>
              <a:ext uri="{FF2B5EF4-FFF2-40B4-BE49-F238E27FC236}">
                <a16:creationId xmlns:a16="http://schemas.microsoft.com/office/drawing/2014/main" id="{50B084AF-045B-4B49-8FBE-93ACB3E7F00A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8802688" y="2133247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AD8E938A-1AD9-4373-BBFD-C7C066DAB3FA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5070977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  <p:sp>
        <p:nvSpPr>
          <p:cNvPr id="28" name="Content Placeholder 9">
            <a:extLst>
              <a:ext uri="{FF2B5EF4-FFF2-40B4-BE49-F238E27FC236}">
                <a16:creationId xmlns:a16="http://schemas.microsoft.com/office/drawing/2014/main" id="{0C6D1181-34A3-47D3-99A2-1B802126EDC5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02688" y="4586421"/>
            <a:ext cx="2404800" cy="1404000"/>
          </a:xfrm>
        </p:spPr>
        <p:txBody>
          <a:bodyPr>
            <a:normAutofit/>
          </a:bodyPr>
          <a:lstStyle>
            <a:lvl1pPr marL="182563" indent="-182563">
              <a:defRPr sz="1600" b="0">
                <a:latin typeface="+mj-lt"/>
              </a:defRPr>
            </a:lvl1pPr>
            <a:lvl2pPr marL="360363" indent="-184150">
              <a:defRPr sz="1400" b="0">
                <a:latin typeface="+mj-lt"/>
              </a:defRPr>
            </a:lvl2pPr>
            <a:lvl3pPr marL="536575" indent="-176213">
              <a:defRPr sz="1200">
                <a:latin typeface="+mj-lt"/>
              </a:defRPr>
            </a:lvl3pPr>
            <a:lvl4pPr marL="719138" indent="-182563">
              <a:defRPr sz="1100">
                <a:latin typeface="+mj-lt"/>
              </a:defRPr>
            </a:lvl4pPr>
            <a:lvl5pPr marL="895350" indent="-176213">
              <a:defRPr sz="1100">
                <a:latin typeface="+mj-lt"/>
              </a:defRPr>
            </a:lvl5pPr>
          </a:lstStyle>
          <a:p>
            <a:pPr lvl="0"/>
            <a:r>
              <a:rPr lang="en-US" noProof="0" dirty="0"/>
              <a:t>Object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9166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3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10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Subtitle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642A680A-1625-824E-8281-465F0A135B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6376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83593" y="1578459"/>
            <a:ext cx="3438000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10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383593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E18EDD4A-93E4-41E6-A00B-6EF03C4AC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36376" y="2122223"/>
            <a:ext cx="3438000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88162A-5A9D-4BDD-AC29-D36DAB786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6" cy="791794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8899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2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D96712-8A94-CB4B-8CE6-B7A18FB194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C9026212-289C-F34A-A4D7-E30D294D41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809" y="1578459"/>
            <a:ext cx="5307799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466E1215-57EE-734D-95D4-32CDFD6B77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3391" y="1578459"/>
            <a:ext cx="5307799" cy="522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Subtitle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66692AD7-78D2-4CCE-AF2E-3E0B2562ECF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30809" y="2122223"/>
            <a:ext cx="5307799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FC120415-A1CE-44F6-BDB2-ECE056C8A736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253391" y="2122223"/>
            <a:ext cx="5307799" cy="4115063"/>
          </a:xfrm>
        </p:spPr>
        <p:txBody>
          <a:bodyPr>
            <a:normAutofit/>
          </a:bodyPr>
          <a:lstStyle>
            <a:lvl1pPr marL="182563" indent="-182563" algn="l">
              <a:defRPr sz="1600" b="0">
                <a:latin typeface="+mj-lt"/>
              </a:defRPr>
            </a:lvl1pPr>
            <a:lvl2pPr marL="360363" indent="-184150" algn="l">
              <a:defRPr sz="1400" b="0">
                <a:latin typeface="+mj-lt"/>
              </a:defRPr>
            </a:lvl2pPr>
            <a:lvl3pPr marL="536575" indent="-176213" algn="l">
              <a:defRPr sz="1200">
                <a:latin typeface="+mj-lt"/>
              </a:defRPr>
            </a:lvl3pPr>
            <a:lvl4pPr marL="719138" indent="-182563" algn="l">
              <a:defRPr sz="1100">
                <a:latin typeface="+mj-lt"/>
              </a:defRPr>
            </a:lvl4pPr>
            <a:lvl5pPr marL="895350" indent="-176213" algn="l">
              <a:defRPr sz="1100">
                <a:latin typeface="+mj-lt"/>
              </a:defRPr>
            </a:lvl5pPr>
          </a:lstStyle>
          <a:p>
            <a:pPr lvl="0"/>
            <a:r>
              <a:rPr lang="en-US" noProof="0"/>
              <a:t>Object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4"/>
            <a:endParaRPr lang="en-US" noProof="0"/>
          </a:p>
          <a:p>
            <a:pPr lvl="1"/>
            <a:endParaRPr lang="en-US" noProof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788162A-5A9D-4BDD-AC29-D36DAB7865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6" cy="791794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1797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-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06A4-C8C0-BA4F-A09B-9014BCE49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6E971-EE47-7745-ACA8-1DEF0415F3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jdelijke aanduiding voor grafiek 4">
            <a:extLst>
              <a:ext uri="{FF2B5EF4-FFF2-40B4-BE49-F238E27FC236}">
                <a16:creationId xmlns:a16="http://schemas.microsoft.com/office/drawing/2014/main" id="{967EE9E6-2701-5E4F-A341-5478485FBD82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23889" y="1578459"/>
            <a:ext cx="10944224" cy="465882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Arial" panose="020B0604020202020204" pitchFamily="34" charset="0"/>
              <a:buNone/>
              <a:tabLst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lang="en-US" noProof="0"/>
              <a:t>Click the icon to add an object</a:t>
            </a:r>
          </a:p>
        </p:txBody>
      </p:sp>
    </p:spTree>
    <p:extLst>
      <p:ext uri="{BB962C8B-B14F-4D97-AF65-F5344CB8AC3E}">
        <p14:creationId xmlns:p14="http://schemas.microsoft.com/office/powerpoint/2010/main" val="3082753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chartan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6014-7DB0-CF4A-88E9-463AB221A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45457A-9933-1149-9392-ABAF631B7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4" name="Tijdelijke aanduiding voor grafiek 4">
            <a:extLst>
              <a:ext uri="{FF2B5EF4-FFF2-40B4-BE49-F238E27FC236}">
                <a16:creationId xmlns:a16="http://schemas.microsoft.com/office/drawing/2014/main" id="{3AF460E3-37FD-6B4C-86A1-EEC95DD40B34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623889" y="2760663"/>
            <a:ext cx="10944224" cy="34766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object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A507705-E8A5-0A44-A7D0-4ECFDD431F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3888" y="1690688"/>
            <a:ext cx="10936287" cy="885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3614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Antwerpen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3BBDBDE-3F1F-2DFB-A18B-4A41200F23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4735" y="6267856"/>
            <a:ext cx="1476788" cy="50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80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titleredful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itel 1">
            <a:extLst>
              <a:ext uri="{FF2B5EF4-FFF2-40B4-BE49-F238E27FC236}">
                <a16:creationId xmlns:a16="http://schemas.microsoft.com/office/drawing/2014/main" id="{7ABBDCB5-5D2A-8947-AEB8-B06A6093E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2737623"/>
            <a:ext cx="109442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BF08461-C600-4C47-803A-43BF0EAD9B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4471987"/>
            <a:ext cx="10944225" cy="1062037"/>
          </a:xfrm>
          <a:prstGeom prst="rect">
            <a:avLst/>
          </a:prstGeom>
        </p:spPr>
        <p:txBody>
          <a:bodyPr/>
          <a:lstStyle>
            <a:lvl1pPr algn="ctr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2pPr>
            <a:lvl3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3pPr>
            <a:lvl4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4pPr>
            <a:lvl5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5pPr>
          </a:lstStyle>
          <a:p>
            <a:r>
              <a:rPr lang="en-US" noProof="0" dirty="0"/>
              <a:t>Click to edit master subtitle style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DB55F62-264C-6643-968D-4B048C7EF8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1613587"/>
            <a:ext cx="18288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8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titl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AABACC8-28A2-D34B-8A1E-5CF7BA9005CC}"/>
              </a:ext>
            </a:extLst>
          </p:cNvPr>
          <p:cNvSpPr/>
          <p:nvPr userDrawn="1"/>
        </p:nvSpPr>
        <p:spPr>
          <a:xfrm>
            <a:off x="623888" y="627478"/>
            <a:ext cx="10954551" cy="5618356"/>
          </a:xfrm>
          <a:custGeom>
            <a:avLst/>
            <a:gdLst>
              <a:gd name="connsiteX0" fmla="*/ 0 w 10296525"/>
              <a:gd name="connsiteY0" fmla="*/ 0 h 4968875"/>
              <a:gd name="connsiteX1" fmla="*/ 10296525 w 10296525"/>
              <a:gd name="connsiteY1" fmla="*/ 0 h 4968875"/>
              <a:gd name="connsiteX2" fmla="*/ 10296525 w 10296525"/>
              <a:gd name="connsiteY2" fmla="*/ 4968875 h 4968875"/>
              <a:gd name="connsiteX3" fmla="*/ 253304 w 10296525"/>
              <a:gd name="connsiteY3" fmla="*/ 4968875 h 4968875"/>
              <a:gd name="connsiteX4" fmla="*/ 202263 w 10296525"/>
              <a:gd name="connsiteY4" fmla="*/ 4963730 h 4968875"/>
              <a:gd name="connsiteX5" fmla="*/ 0 w 10296525"/>
              <a:gd name="connsiteY5" fmla="*/ 4715562 h 4968875"/>
              <a:gd name="connsiteX6" fmla="*/ 0 w 10296525"/>
              <a:gd name="connsiteY6" fmla="*/ 0 h 4968875"/>
              <a:gd name="connsiteX0" fmla="*/ 0 w 10629811"/>
              <a:gd name="connsiteY0" fmla="*/ 0 h 4968875"/>
              <a:gd name="connsiteX1" fmla="*/ 10629811 w 10629811"/>
              <a:gd name="connsiteY1" fmla="*/ 8546 h 4968875"/>
              <a:gd name="connsiteX2" fmla="*/ 10296525 w 10629811"/>
              <a:gd name="connsiteY2" fmla="*/ 4968875 h 4968875"/>
              <a:gd name="connsiteX3" fmla="*/ 253304 w 10629811"/>
              <a:gd name="connsiteY3" fmla="*/ 4968875 h 4968875"/>
              <a:gd name="connsiteX4" fmla="*/ 202263 w 10629811"/>
              <a:gd name="connsiteY4" fmla="*/ 4963730 h 4968875"/>
              <a:gd name="connsiteX5" fmla="*/ 0 w 10629811"/>
              <a:gd name="connsiteY5" fmla="*/ 4715562 h 4968875"/>
              <a:gd name="connsiteX6" fmla="*/ 0 w 10629811"/>
              <a:gd name="connsiteY6" fmla="*/ 0 h 4968875"/>
              <a:gd name="connsiteX0" fmla="*/ 0 w 10629811"/>
              <a:gd name="connsiteY0" fmla="*/ 0 h 4977421"/>
              <a:gd name="connsiteX1" fmla="*/ 10629811 w 10629811"/>
              <a:gd name="connsiteY1" fmla="*/ 8546 h 4977421"/>
              <a:gd name="connsiteX2" fmla="*/ 10629811 w 10629811"/>
              <a:gd name="connsiteY2" fmla="*/ 4977421 h 4977421"/>
              <a:gd name="connsiteX3" fmla="*/ 253304 w 10629811"/>
              <a:gd name="connsiteY3" fmla="*/ 4968875 h 4977421"/>
              <a:gd name="connsiteX4" fmla="*/ 202263 w 10629811"/>
              <a:gd name="connsiteY4" fmla="*/ 4963730 h 4977421"/>
              <a:gd name="connsiteX5" fmla="*/ 0 w 10629811"/>
              <a:gd name="connsiteY5" fmla="*/ 4715562 h 4977421"/>
              <a:gd name="connsiteX6" fmla="*/ 0 w 10629811"/>
              <a:gd name="connsiteY6" fmla="*/ 0 h 4977421"/>
              <a:gd name="connsiteX0" fmla="*/ 8545 w 10629811"/>
              <a:gd name="connsiteY0" fmla="*/ 0 h 5618356"/>
              <a:gd name="connsiteX1" fmla="*/ 10629811 w 10629811"/>
              <a:gd name="connsiteY1" fmla="*/ 649481 h 5618356"/>
              <a:gd name="connsiteX2" fmla="*/ 10629811 w 10629811"/>
              <a:gd name="connsiteY2" fmla="*/ 5618356 h 5618356"/>
              <a:gd name="connsiteX3" fmla="*/ 253304 w 10629811"/>
              <a:gd name="connsiteY3" fmla="*/ 5609810 h 5618356"/>
              <a:gd name="connsiteX4" fmla="*/ 202263 w 10629811"/>
              <a:gd name="connsiteY4" fmla="*/ 5604665 h 5618356"/>
              <a:gd name="connsiteX5" fmla="*/ 0 w 10629811"/>
              <a:gd name="connsiteY5" fmla="*/ 5356497 h 5618356"/>
              <a:gd name="connsiteX6" fmla="*/ 8545 w 10629811"/>
              <a:gd name="connsiteY6" fmla="*/ 0 h 5618356"/>
              <a:gd name="connsiteX0" fmla="*/ 8545 w 10946005"/>
              <a:gd name="connsiteY0" fmla="*/ 0 h 5618356"/>
              <a:gd name="connsiteX1" fmla="*/ 10946005 w 10946005"/>
              <a:gd name="connsiteY1" fmla="*/ 8546 h 5618356"/>
              <a:gd name="connsiteX2" fmla="*/ 10629811 w 10946005"/>
              <a:gd name="connsiteY2" fmla="*/ 5618356 h 5618356"/>
              <a:gd name="connsiteX3" fmla="*/ 253304 w 10946005"/>
              <a:gd name="connsiteY3" fmla="*/ 5609810 h 5618356"/>
              <a:gd name="connsiteX4" fmla="*/ 202263 w 10946005"/>
              <a:gd name="connsiteY4" fmla="*/ 5604665 h 5618356"/>
              <a:gd name="connsiteX5" fmla="*/ 0 w 10946005"/>
              <a:gd name="connsiteY5" fmla="*/ 5356497 h 5618356"/>
              <a:gd name="connsiteX6" fmla="*/ 8545 w 10946005"/>
              <a:gd name="connsiteY6" fmla="*/ 0 h 5618356"/>
              <a:gd name="connsiteX0" fmla="*/ 8545 w 10954551"/>
              <a:gd name="connsiteY0" fmla="*/ 0 h 5618356"/>
              <a:gd name="connsiteX1" fmla="*/ 10946005 w 10954551"/>
              <a:gd name="connsiteY1" fmla="*/ 8546 h 5618356"/>
              <a:gd name="connsiteX2" fmla="*/ 10954551 w 10954551"/>
              <a:gd name="connsiteY2" fmla="*/ 5618356 h 5618356"/>
              <a:gd name="connsiteX3" fmla="*/ 253304 w 10954551"/>
              <a:gd name="connsiteY3" fmla="*/ 5609810 h 5618356"/>
              <a:gd name="connsiteX4" fmla="*/ 202263 w 10954551"/>
              <a:gd name="connsiteY4" fmla="*/ 5604665 h 5618356"/>
              <a:gd name="connsiteX5" fmla="*/ 0 w 10954551"/>
              <a:gd name="connsiteY5" fmla="*/ 5356497 h 5618356"/>
              <a:gd name="connsiteX6" fmla="*/ 8545 w 10954551"/>
              <a:gd name="connsiteY6" fmla="*/ 0 h 56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54551" h="5618356">
                <a:moveTo>
                  <a:pt x="8545" y="0"/>
                </a:moveTo>
                <a:lnTo>
                  <a:pt x="10946005" y="8546"/>
                </a:lnTo>
                <a:cubicBezTo>
                  <a:pt x="10948854" y="1878483"/>
                  <a:pt x="10951702" y="3748419"/>
                  <a:pt x="10954551" y="5618356"/>
                </a:cubicBez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BE" dirty="0"/>
          </a:p>
        </p:txBody>
      </p:sp>
      <p:sp>
        <p:nvSpPr>
          <p:cNvPr id="5" name="Tijdelijke aanduiding voor titel 1">
            <a:extLst>
              <a:ext uri="{FF2B5EF4-FFF2-40B4-BE49-F238E27FC236}">
                <a16:creationId xmlns:a16="http://schemas.microsoft.com/office/drawing/2014/main" id="{31D26ADD-50E0-864E-879F-AED5604BF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453" y="2318879"/>
            <a:ext cx="109639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6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534ABFA-B94B-7346-9AA3-E2278EC84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453" y="4071937"/>
            <a:ext cx="10963985" cy="1043343"/>
          </a:xfrm>
          <a:prstGeom prst="rect">
            <a:avLst/>
          </a:prstGeom>
        </p:spPr>
        <p:txBody>
          <a:bodyPr/>
          <a:lstStyle>
            <a:lvl1pPr algn="ctr"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2pPr>
            <a:lvl3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3pPr>
            <a:lvl4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4pPr>
            <a:lvl5pPr algn="ctr">
              <a:buNone/>
              <a:defRPr b="1" i="0">
                <a:solidFill>
                  <a:schemeClr val="bg1"/>
                </a:solidFill>
                <a:latin typeface="ITC Officina Sans Std Book" panose="020B0506040203020204" pitchFamily="34" charset="77"/>
              </a:defRPr>
            </a:lvl5pPr>
          </a:lstStyle>
          <a:p>
            <a:r>
              <a:rPr lang="en-US" noProof="0" dirty="0"/>
              <a:t>Click to edit master subtitle style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AEBF5C9-24F6-2548-BEBB-C64A9D33F8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8" y="6429781"/>
            <a:ext cx="772299" cy="2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8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999222-05DA-F24F-99F4-A098BCC40D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8" y="627478"/>
            <a:ext cx="10944225" cy="5609810"/>
          </a:xfrm>
          <a:custGeom>
            <a:avLst/>
            <a:gdLst>
              <a:gd name="connsiteX0" fmla="*/ 8545 w 10944225"/>
              <a:gd name="connsiteY0" fmla="*/ 0 h 5609810"/>
              <a:gd name="connsiteX1" fmla="*/ 10944225 w 10944225"/>
              <a:gd name="connsiteY1" fmla="*/ 8545 h 5609810"/>
              <a:gd name="connsiteX2" fmla="*/ 10944225 w 10944225"/>
              <a:gd name="connsiteY2" fmla="*/ 5609810 h 5609810"/>
              <a:gd name="connsiteX3" fmla="*/ 253304 w 10944225"/>
              <a:gd name="connsiteY3" fmla="*/ 5609810 h 5609810"/>
              <a:gd name="connsiteX4" fmla="*/ 202263 w 10944225"/>
              <a:gd name="connsiteY4" fmla="*/ 5604665 h 5609810"/>
              <a:gd name="connsiteX5" fmla="*/ 0 w 10944225"/>
              <a:gd name="connsiteY5" fmla="*/ 5356497 h 5609810"/>
              <a:gd name="connsiteX6" fmla="*/ 8545 w 10944225"/>
              <a:gd name="connsiteY6" fmla="*/ 0 h 56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4225" h="5609810">
                <a:moveTo>
                  <a:pt x="8545" y="0"/>
                </a:moveTo>
                <a:lnTo>
                  <a:pt x="10944225" y="8545"/>
                </a:lnTo>
                <a:lnTo>
                  <a:pt x="10944225" y="5609810"/>
                </a:ln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E4E724A-7707-FC4D-9250-E06299DC6B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8" y="6429781"/>
            <a:ext cx="772299" cy="2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90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3">
            <a:extLst>
              <a:ext uri="{FF2B5EF4-FFF2-40B4-BE49-F238E27FC236}">
                <a16:creationId xmlns:a16="http://schemas.microsoft.com/office/drawing/2014/main" id="{BF020726-1AA6-EE4D-9CD8-9B40673609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4" name="Tijdelijke aanduiding voor tekst 5">
            <a:extLst>
              <a:ext uri="{FF2B5EF4-FFF2-40B4-BE49-F238E27FC236}">
                <a16:creationId xmlns:a16="http://schemas.microsoft.com/office/drawing/2014/main" id="{89753A3A-E019-254C-9677-C9C519017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06518" y="3613790"/>
            <a:ext cx="3761595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First Name Name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4D01101A-4B64-9146-92CB-AB7133B61F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05738" y="1500371"/>
            <a:ext cx="3762375" cy="194595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0"/>
              </a:spcBef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Quote</a:t>
            </a:r>
          </a:p>
        </p:txBody>
      </p:sp>
    </p:spTree>
    <p:extLst>
      <p:ext uri="{BB962C8B-B14F-4D97-AF65-F5344CB8AC3E}">
        <p14:creationId xmlns:p14="http://schemas.microsoft.com/office/powerpoint/2010/main" val="1092190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ntwerpen_1imagequoteand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09DBE046-B8F3-D840-ABA8-37DDBE8E14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888" y="627478"/>
            <a:ext cx="10944225" cy="5609810"/>
          </a:xfrm>
          <a:custGeom>
            <a:avLst/>
            <a:gdLst>
              <a:gd name="connsiteX0" fmla="*/ 8545 w 10944225"/>
              <a:gd name="connsiteY0" fmla="*/ 0 h 5609810"/>
              <a:gd name="connsiteX1" fmla="*/ 10944225 w 10944225"/>
              <a:gd name="connsiteY1" fmla="*/ 8545 h 5609810"/>
              <a:gd name="connsiteX2" fmla="*/ 10944225 w 10944225"/>
              <a:gd name="connsiteY2" fmla="*/ 5609810 h 5609810"/>
              <a:gd name="connsiteX3" fmla="*/ 253304 w 10944225"/>
              <a:gd name="connsiteY3" fmla="*/ 5609810 h 5609810"/>
              <a:gd name="connsiteX4" fmla="*/ 202263 w 10944225"/>
              <a:gd name="connsiteY4" fmla="*/ 5604665 h 5609810"/>
              <a:gd name="connsiteX5" fmla="*/ 0 w 10944225"/>
              <a:gd name="connsiteY5" fmla="*/ 5356497 h 5609810"/>
              <a:gd name="connsiteX6" fmla="*/ 8545 w 10944225"/>
              <a:gd name="connsiteY6" fmla="*/ 0 h 56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44225" h="5609810">
                <a:moveTo>
                  <a:pt x="8545" y="0"/>
                </a:moveTo>
                <a:lnTo>
                  <a:pt x="10944225" y="8545"/>
                </a:lnTo>
                <a:lnTo>
                  <a:pt x="10944225" y="5609810"/>
                </a:lnTo>
                <a:lnTo>
                  <a:pt x="253304" y="5609810"/>
                </a:lnTo>
                <a:lnTo>
                  <a:pt x="202263" y="5604665"/>
                </a:lnTo>
                <a:cubicBezTo>
                  <a:pt x="86832" y="5581044"/>
                  <a:pt x="0" y="5478911"/>
                  <a:pt x="0" y="5356497"/>
                </a:cubicBezTo>
                <a:cubicBezTo>
                  <a:pt x="2848" y="3570998"/>
                  <a:pt x="5697" y="1785499"/>
                  <a:pt x="854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75000"/>
              <a:buFontTx/>
              <a:buNone/>
              <a:tabLst/>
              <a:defRPr/>
            </a:pPr>
            <a:r>
              <a:rPr lang="en-US" noProof="0"/>
              <a:t>Click the icon to add an image</a:t>
            </a:r>
          </a:p>
        </p:txBody>
      </p:sp>
      <p:sp>
        <p:nvSpPr>
          <p:cNvPr id="4" name="Tijdelijke aanduiding voor tekst 5">
            <a:extLst>
              <a:ext uri="{FF2B5EF4-FFF2-40B4-BE49-F238E27FC236}">
                <a16:creationId xmlns:a16="http://schemas.microsoft.com/office/drawing/2014/main" id="{29C33EA9-EAA8-554B-9770-EC4BF96CD4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06519" y="3613790"/>
            <a:ext cx="3415735" cy="728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First Name Name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9A2A5195-C3FC-3548-A159-FD845F8D8A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05739" y="1500371"/>
            <a:ext cx="3416443" cy="194595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/>
              <a:t>Quote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8CAD106-4265-F948-934E-A324A44476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8" y="6429781"/>
            <a:ext cx="772299" cy="2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7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1948A336-DFA9-6348-B512-B2BBC75D1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noProof="0"/>
              <a:t>Klik om stijl te bewerken</a:t>
            </a:r>
            <a:endParaRPr lang="en-US" noProof="0" dirty="0"/>
          </a:p>
        </p:txBody>
      </p:sp>
      <p:sp>
        <p:nvSpPr>
          <p:cNvPr id="9" name="Tijdelijke aanduiding voor dianummer 3">
            <a:extLst>
              <a:ext uri="{FF2B5EF4-FFF2-40B4-BE49-F238E27FC236}">
                <a16:creationId xmlns:a16="http://schemas.microsoft.com/office/drawing/2014/main" id="{ACEE07E0-D229-2548-A4C6-019956C34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3493" y="6339173"/>
            <a:ext cx="2644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E038E271-308C-2E46-A3EC-56326F9084CC}" type="slidenum">
              <a:rPr lang="nl-BE" smtClean="0"/>
              <a:pPr/>
              <a:t>‹nr.›</a:t>
            </a:fld>
            <a:endParaRPr lang="nl-B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AC20689-EFA5-1445-89C0-42F157738DE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88" y="6429781"/>
            <a:ext cx="772299" cy="22525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12212B-EACF-4AB5-8035-E9729BF53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516380"/>
            <a:ext cx="10944225" cy="47209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US" noProof="0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99F2FED-FB5A-0785-FEA1-29D2CCA1C6EB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704736" y="6267856"/>
            <a:ext cx="1476788" cy="5006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05" r:id="rId2"/>
    <p:sldLayoutId id="2147484118" r:id="rId3"/>
    <p:sldLayoutId id="2147484119" r:id="rId4"/>
    <p:sldLayoutId id="2147484122" r:id="rId5"/>
    <p:sldLayoutId id="2147484123" r:id="rId6"/>
    <p:sldLayoutId id="2147484124" r:id="rId7"/>
    <p:sldLayoutId id="2147484120" r:id="rId8"/>
    <p:sldLayoutId id="2147484106" r:id="rId9"/>
    <p:sldLayoutId id="2147484107" r:id="rId10"/>
    <p:sldLayoutId id="2147484108" r:id="rId11"/>
    <p:sldLayoutId id="2147484121" r:id="rId12"/>
    <p:sldLayoutId id="2147484109" r:id="rId13"/>
    <p:sldLayoutId id="2147484110" r:id="rId14"/>
    <p:sldLayoutId id="2147484111" r:id="rId15"/>
    <p:sldLayoutId id="2147484116" r:id="rId16"/>
    <p:sldLayoutId id="2147484117" r:id="rId17"/>
    <p:sldLayoutId id="2147484113" r:id="rId18"/>
    <p:sldLayoutId id="2147484112" r:id="rId19"/>
    <p:sldLayoutId id="2147484102" r:id="rId20"/>
  </p:sldLayoutIdLst>
  <p:hf hdr="0"/>
  <p:txStyles>
    <p:titleStyle>
      <a:lvl1pPr algn="l" defTabSz="1217054" rtl="0" eaLnBrk="1" fontAlgn="base" hangingPunct="1">
        <a:spcBef>
          <a:spcPct val="0"/>
        </a:spcBef>
        <a:spcAft>
          <a:spcPct val="0"/>
        </a:spcAft>
        <a:defRPr sz="3800" b="1" i="0" kern="1200">
          <a:solidFill>
            <a:schemeClr val="accent2"/>
          </a:solidFill>
          <a:latin typeface="Calibri" panose="020F0502020204030204" pitchFamily="34" charset="0"/>
          <a:ea typeface="Verdana" charset="0"/>
          <a:cs typeface="Calibri" panose="020F0502020204030204" pitchFamily="34" charset="0"/>
        </a:defRPr>
      </a:lvl1pPr>
      <a:lvl2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defTabSz="1217054" rtl="0" eaLnBrk="1" fontAlgn="base" hangingPunct="1">
        <a:spcBef>
          <a:spcPct val="0"/>
        </a:spcBef>
        <a:spcAft>
          <a:spcPct val="0"/>
        </a:spcAft>
        <a:defRPr sz="2667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8288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§"/>
        <a:defRPr sz="2800" b="1" i="0" kern="1200">
          <a:solidFill>
            <a:schemeClr val="tx1"/>
          </a:solidFill>
          <a:latin typeface="+mn-lt"/>
          <a:ea typeface="Verdana" charset="0"/>
          <a:cs typeface="Calibri Light" panose="020F0302020204030204" pitchFamily="34" charset="0"/>
        </a:defRPr>
      </a:lvl1pPr>
      <a:lvl2pPr marL="628650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2pPr>
      <a:lvl3pPr marL="987425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3pPr>
      <a:lvl4pPr marL="1347788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4pPr>
      <a:lvl5pPr marL="1700213" indent="-268288" algn="l" defTabSz="121705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Verdana" charset="0"/>
          <a:cs typeface="Calibri" panose="020F0502020204030204" pitchFamily="34" charset="0"/>
        </a:defRPr>
      </a:lvl5pPr>
      <a:lvl6pPr marL="2076450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575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nl-BE" sz="1800" kern="1200" dirty="0" err="1" smtClean="0">
          <a:solidFill>
            <a:schemeClr val="tx1"/>
          </a:solidFill>
          <a:latin typeface="+mn-lt"/>
          <a:ea typeface="+mn-ea"/>
          <a:cs typeface="+mn-cs"/>
        </a:defRPr>
      </a:lvl7pPr>
      <a:lvl8pPr marL="2795587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160712" indent="-285750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pos="7287" userDrawn="1">
          <p15:clr>
            <a:srgbClr val="F26B43"/>
          </p15:clr>
        </p15:guide>
        <p15:guide id="3" orient="horz" pos="391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CA1CE5A-E2C9-999F-552C-43B2AF2235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94796" y="6267856"/>
            <a:ext cx="1476788" cy="50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4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i.org/10.1007/s11192-021-04110-x" TargetMode="Externa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7654-B1F8-CB41-A11C-78EAAE0B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030231"/>
            <a:ext cx="10944225" cy="1325563"/>
          </a:xfrm>
        </p:spPr>
        <p:txBody>
          <a:bodyPr>
            <a:noAutofit/>
          </a:bodyPr>
          <a:lstStyle/>
          <a:p>
            <a:r>
              <a:rPr lang="en-US" sz="5400" dirty="0"/>
              <a:t>Evolution of Flemish Bilateral and Multilateral Scientific Collaboration in a Volatile world</a:t>
            </a:r>
            <a:endParaRPr lang="en-US" sz="5400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9F27B-4FA1-1945-B3AE-2234EB3F59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7" y="5003005"/>
            <a:ext cx="10944225" cy="1062037"/>
          </a:xfrm>
        </p:spPr>
        <p:txBody>
          <a:bodyPr/>
          <a:lstStyle/>
          <a:p>
            <a:r>
              <a:rPr lang="nl-BE" dirty="0"/>
              <a:t>Eline Vandewalle </a:t>
            </a:r>
            <a:r>
              <a:rPr lang="nl-BE" dirty="0" err="1"/>
              <a:t>and</a:t>
            </a:r>
            <a:r>
              <a:rPr lang="nl-BE" dirty="0"/>
              <a:t> Tim Engels</a:t>
            </a:r>
          </a:p>
          <a:p>
            <a:r>
              <a:rPr lang="nl-BE" sz="1800" dirty="0"/>
              <a:t>ECOOM, University of </a:t>
            </a:r>
            <a:r>
              <a:rPr lang="nl-BE" sz="1800" dirty="0" err="1"/>
              <a:t>Antwerp</a:t>
            </a:r>
            <a:r>
              <a:rPr lang="nl-BE" sz="1800" dirty="0"/>
              <a:t>,</a:t>
            </a:r>
            <a:br>
              <a:rPr lang="nl-BE" sz="1800" dirty="0"/>
            </a:br>
            <a:r>
              <a:rPr lang="nl-BE" sz="1800" dirty="0" err="1"/>
              <a:t>Antwerp</a:t>
            </a:r>
            <a:r>
              <a:rPr lang="nl-BE" sz="1800" dirty="0"/>
              <a:t>, Belgium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0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25532D-6D9F-A37B-9930-9C8A4442B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Global Trends – US </a:t>
            </a:r>
            <a:r>
              <a:rPr lang="nl-BE" dirty="0" err="1"/>
              <a:t>and</a:t>
            </a:r>
            <a:r>
              <a:rPr lang="nl-BE" dirty="0"/>
              <a:t> Chinese research systems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A8D1C75-A575-722B-788A-CE39140B8C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2</a:t>
            </a:fld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ADBE0FF-9FC5-EFCE-016B-19A77BB9D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791" y="1412507"/>
            <a:ext cx="2869960" cy="27828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FBC5D6B-F503-39B7-021A-72B80EB5D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" y="3957855"/>
            <a:ext cx="3902568" cy="21644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32CECFF9-95E2-210C-4CF6-68F6718DC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420" y="4412293"/>
            <a:ext cx="5177560" cy="1709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9BA7346D-8785-A4E2-B268-118A99D9EC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09" y="1572232"/>
            <a:ext cx="5968181" cy="18567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691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E846551-B1EB-CECC-E7AA-3ED321532B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3</a:t>
            </a:fld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90C33A-E4BD-EFAC-43DC-44E67BB3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620713"/>
            <a:ext cx="5003800" cy="1385085"/>
          </a:xfrm>
        </p:spPr>
        <p:txBody>
          <a:bodyPr anchor="t">
            <a:normAutofit/>
          </a:bodyPr>
          <a:lstStyle/>
          <a:p>
            <a:r>
              <a:rPr lang="nl-BE" dirty="0" err="1"/>
              <a:t>Belgian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China</a:t>
            </a:r>
          </a:p>
        </p:txBody>
      </p:sp>
      <p:pic>
        <p:nvPicPr>
          <p:cNvPr id="10" name="Afbeelding 9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1C10FBCD-BE14-9142-A0BD-A05F7C7E5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3596"/>
          <a:stretch>
            <a:fillRect/>
          </a:stretch>
        </p:blipFill>
        <p:spPr>
          <a:xfrm>
            <a:off x="623889" y="620713"/>
            <a:ext cx="5145732" cy="5616575"/>
          </a:xfrm>
          <a:custGeom>
            <a:avLst/>
            <a:gdLst>
              <a:gd name="connsiteX0" fmla="*/ 0 w 5145732"/>
              <a:gd name="connsiteY0" fmla="*/ 0 h 5616575"/>
              <a:gd name="connsiteX1" fmla="*/ 5145732 w 5145732"/>
              <a:gd name="connsiteY1" fmla="*/ 0 h 5616575"/>
              <a:gd name="connsiteX2" fmla="*/ 5145732 w 5145732"/>
              <a:gd name="connsiteY2" fmla="*/ 5616575 h 5616575"/>
              <a:gd name="connsiteX3" fmla="*/ 253304 w 5145732"/>
              <a:gd name="connsiteY3" fmla="*/ 5616575 h 5616575"/>
              <a:gd name="connsiteX4" fmla="*/ 202263 w 5145732"/>
              <a:gd name="connsiteY4" fmla="*/ 5611430 h 5616575"/>
              <a:gd name="connsiteX5" fmla="*/ 0 w 5145732"/>
              <a:gd name="connsiteY5" fmla="*/ 5363262 h 561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45732" h="5616575">
                <a:moveTo>
                  <a:pt x="0" y="0"/>
                </a:moveTo>
                <a:lnTo>
                  <a:pt x="5145732" y="0"/>
                </a:lnTo>
                <a:lnTo>
                  <a:pt x="5145732" y="5616575"/>
                </a:lnTo>
                <a:lnTo>
                  <a:pt x="253304" y="5616575"/>
                </a:lnTo>
                <a:lnTo>
                  <a:pt x="202263" y="5611430"/>
                </a:lnTo>
                <a:cubicBezTo>
                  <a:pt x="86832" y="5587809"/>
                  <a:pt x="0" y="5485676"/>
                  <a:pt x="0" y="5363262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8AF876FC-9512-F8E4-B2F7-950F1E5D10B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64313" y="2271713"/>
            <a:ext cx="5004000" cy="3965575"/>
          </a:xfrm>
        </p:spPr>
        <p:txBody>
          <a:bodyPr>
            <a:normAutofit/>
          </a:bodyPr>
          <a:lstStyle/>
          <a:p>
            <a:r>
              <a:rPr lang="en-US" dirty="0"/>
              <a:t>Increase in Sino-Belgian collaborations? </a:t>
            </a:r>
          </a:p>
          <a:p>
            <a:endParaRPr lang="en-US" dirty="0"/>
          </a:p>
          <a:p>
            <a:pPr marL="0" indent="0">
              <a:buNone/>
            </a:pPr>
            <a:endParaRPr lang="nl-BE" sz="1800" dirty="0"/>
          </a:p>
          <a:p>
            <a:pPr marL="0" indent="0">
              <a:buNone/>
            </a:pPr>
            <a:endParaRPr lang="nl-BE" sz="1800" dirty="0"/>
          </a:p>
          <a:p>
            <a:pPr marL="360000" indent="-457200">
              <a:buNone/>
            </a:pPr>
            <a:r>
              <a:rPr lang="nl-BE" sz="1800" dirty="0" err="1"/>
              <a:t>Houttekier</a:t>
            </a:r>
            <a:r>
              <a:rPr lang="nl-BE" sz="1800" dirty="0"/>
              <a:t>, N., Van </a:t>
            </a:r>
            <a:r>
              <a:rPr lang="nl-BE" sz="1800" dirty="0" err="1"/>
              <a:t>Hoeymissen</a:t>
            </a:r>
            <a:r>
              <a:rPr lang="nl-BE" sz="1800" dirty="0"/>
              <a:t>, S., &amp; Du Bois, C. (2025). </a:t>
            </a:r>
            <a:r>
              <a:rPr lang="en-GB" sz="1800" dirty="0"/>
              <a:t>Sino-Belgian research collaborations and Chinese military power. </a:t>
            </a:r>
            <a:r>
              <a:rPr lang="en-GB" sz="1800" i="1" dirty="0"/>
              <a:t>European Security</a:t>
            </a:r>
            <a:r>
              <a:rPr lang="en-GB" sz="1800" dirty="0"/>
              <a:t>, </a:t>
            </a:r>
            <a:r>
              <a:rPr lang="en-GB" sz="1800" i="1" dirty="0"/>
              <a:t>34</a:t>
            </a:r>
            <a:r>
              <a:rPr lang="en-GB" sz="1800" dirty="0"/>
              <a:t>(2), 250–272. https://doi.org/10.1080/09662839.2024.2409445</a:t>
            </a:r>
            <a:endParaRPr lang="nl-BE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0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4F262-982A-16A0-B98D-C6A7E4C0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Data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AE2D0E3-63BF-8705-E69E-A5A460CBB3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4</a:t>
            </a:fld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BB292D-225F-6F4B-C36D-C0498187D5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1516380"/>
            <a:ext cx="5279201" cy="4720907"/>
          </a:xfrm>
        </p:spPr>
        <p:txBody>
          <a:bodyPr/>
          <a:lstStyle/>
          <a:p>
            <a:r>
              <a:rPr lang="nl-BE" dirty="0"/>
              <a:t>Web of </a:t>
            </a:r>
            <a:r>
              <a:rPr lang="nl-BE" dirty="0" err="1"/>
              <a:t>Science</a:t>
            </a:r>
            <a:r>
              <a:rPr lang="nl-BE" dirty="0"/>
              <a:t> data (ECOOM KU Leuven dataset)</a:t>
            </a:r>
          </a:p>
          <a:p>
            <a:pPr lvl="1"/>
            <a:r>
              <a:rPr lang="nl-BE" dirty="0" err="1"/>
              <a:t>Science</a:t>
            </a:r>
            <a:r>
              <a:rPr lang="nl-BE" dirty="0"/>
              <a:t> </a:t>
            </a:r>
            <a:r>
              <a:rPr lang="nl-BE" dirty="0" err="1"/>
              <a:t>Citation</a:t>
            </a:r>
            <a:r>
              <a:rPr lang="nl-BE" dirty="0"/>
              <a:t> Index Expanded</a:t>
            </a:r>
          </a:p>
          <a:p>
            <a:pPr lvl="1"/>
            <a:r>
              <a:rPr lang="nl-BE" dirty="0" err="1"/>
              <a:t>Social</a:t>
            </a:r>
            <a:r>
              <a:rPr lang="nl-BE" dirty="0"/>
              <a:t> Sciences </a:t>
            </a:r>
            <a:r>
              <a:rPr lang="nl-BE" dirty="0" err="1"/>
              <a:t>Citation</a:t>
            </a:r>
            <a:r>
              <a:rPr lang="nl-BE" dirty="0"/>
              <a:t> Index</a:t>
            </a:r>
          </a:p>
          <a:p>
            <a:pPr lvl="1"/>
            <a:r>
              <a:rPr lang="nl-BE" dirty="0"/>
              <a:t>Arts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Humanities</a:t>
            </a:r>
            <a:r>
              <a:rPr lang="nl-BE" dirty="0"/>
              <a:t> </a:t>
            </a:r>
            <a:r>
              <a:rPr lang="nl-BE" dirty="0" err="1"/>
              <a:t>Citation</a:t>
            </a:r>
            <a:r>
              <a:rPr lang="nl-BE" dirty="0"/>
              <a:t> Index</a:t>
            </a:r>
          </a:p>
          <a:p>
            <a:r>
              <a:rPr lang="nl-BE" dirty="0" err="1"/>
              <a:t>Years</a:t>
            </a:r>
            <a:r>
              <a:rPr lang="nl-BE" dirty="0"/>
              <a:t> 2000-2024</a:t>
            </a:r>
          </a:p>
          <a:p>
            <a:endParaRPr lang="nl-BE" dirty="0"/>
          </a:p>
        </p:txBody>
      </p:sp>
      <p:pic>
        <p:nvPicPr>
          <p:cNvPr id="6" name="Graphic 5" descr="Document silhouet">
            <a:extLst>
              <a:ext uri="{FF2B5EF4-FFF2-40B4-BE49-F238E27FC236}">
                <a16:creationId xmlns:a16="http://schemas.microsoft.com/office/drawing/2014/main" id="{7F31AEEA-1541-05F0-880E-5F7C5D91E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05190" y="3084033"/>
            <a:ext cx="914400" cy="914400"/>
          </a:xfrm>
          <a:prstGeom prst="rect">
            <a:avLst/>
          </a:prstGeom>
        </p:spPr>
      </p:pic>
      <p:pic>
        <p:nvPicPr>
          <p:cNvPr id="8" name="Graphic 7" descr="Mannelijke wetenschapper met effen opvulling">
            <a:extLst>
              <a:ext uri="{FF2B5EF4-FFF2-40B4-BE49-F238E27FC236}">
                <a16:creationId xmlns:a16="http://schemas.microsoft.com/office/drawing/2014/main" id="{B04ACD81-DFD6-FE4A-7B8E-D112B6DA9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50997" y="1559985"/>
            <a:ext cx="914400" cy="914400"/>
          </a:xfrm>
          <a:prstGeom prst="rect">
            <a:avLst/>
          </a:prstGeom>
        </p:spPr>
      </p:pic>
      <p:pic>
        <p:nvPicPr>
          <p:cNvPr id="10" name="Graphic 9" descr="Vrouwelijke wetenschapper silhouet">
            <a:extLst>
              <a:ext uri="{FF2B5EF4-FFF2-40B4-BE49-F238E27FC236}">
                <a16:creationId xmlns:a16="http://schemas.microsoft.com/office/drawing/2014/main" id="{BE71DCF9-9155-415B-8DB0-32A25A71C6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43313" y="1491791"/>
            <a:ext cx="914400" cy="914400"/>
          </a:xfrm>
          <a:prstGeom prst="rect">
            <a:avLst/>
          </a:prstGeom>
        </p:spPr>
      </p:pic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62CA86E8-255C-A4CF-F4F6-EF8205E5B492}"/>
              </a:ext>
            </a:extLst>
          </p:cNvPr>
          <p:cNvCxnSpPr/>
          <p:nvPr/>
        </p:nvCxnSpPr>
        <p:spPr>
          <a:xfrm>
            <a:off x="8190077" y="2692985"/>
            <a:ext cx="415113" cy="32975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327C16C8-9464-59DB-056D-D213675BF300}"/>
              </a:ext>
            </a:extLst>
          </p:cNvPr>
          <p:cNvCxnSpPr>
            <a:cxnSpLocks/>
          </p:cNvCxnSpPr>
          <p:nvPr/>
        </p:nvCxnSpPr>
        <p:spPr>
          <a:xfrm flipH="1">
            <a:off x="9425333" y="2591233"/>
            <a:ext cx="495571" cy="43381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E403193F-92AB-654C-E943-27E510D2C816}"/>
              </a:ext>
            </a:extLst>
          </p:cNvPr>
          <p:cNvSpPr txBox="1"/>
          <p:nvPr/>
        </p:nvSpPr>
        <p:spPr>
          <a:xfrm>
            <a:off x="6886937" y="2405601"/>
            <a:ext cx="1227152" cy="3712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nl-BE" b="1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Universiteit Antwerpen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7C29F2D-C2C4-1D31-3EFC-BA141D68B0FE}"/>
              </a:ext>
            </a:extLst>
          </p:cNvPr>
          <p:cNvSpPr txBox="1"/>
          <p:nvPr/>
        </p:nvSpPr>
        <p:spPr>
          <a:xfrm>
            <a:off x="10183620" y="2527629"/>
            <a:ext cx="1417115" cy="6669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nl-BE" b="1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TU Delft</a:t>
            </a:r>
          </a:p>
        </p:txBody>
      </p:sp>
    </p:spTree>
    <p:extLst>
      <p:ext uri="{BB962C8B-B14F-4D97-AF65-F5344CB8AC3E}">
        <p14:creationId xmlns:p14="http://schemas.microsoft.com/office/powerpoint/2010/main" val="139971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B25F3C-D034-9CDE-B70A-76D4FC40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Belgian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r>
              <a:rPr lang="nl-BE" dirty="0"/>
              <a:t> </a:t>
            </a:r>
            <a:r>
              <a:rPr lang="nl-BE" dirty="0" err="1"/>
              <a:t>patterns</a:t>
            </a:r>
            <a:r>
              <a:rPr lang="nl-BE" dirty="0"/>
              <a:t> – </a:t>
            </a:r>
            <a:r>
              <a:rPr lang="nl-BE" dirty="0" err="1"/>
              <a:t>bilateral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multilateral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9CAF678-67F4-C308-33BE-EF173DB1E5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5</a:t>
            </a:fld>
            <a:endParaRPr lang="nl-BE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34234CA-BB0F-71EB-BD9E-7FD74241C3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404719"/>
              </p:ext>
            </p:extLst>
          </p:nvPr>
        </p:nvGraphicFramePr>
        <p:xfrm>
          <a:off x="623888" y="1516380"/>
          <a:ext cx="10944225" cy="4720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537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DF97D-55A0-9C4B-D300-A64E7E03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/>
              <a:t>Evolution</a:t>
            </a:r>
            <a:r>
              <a:rPr lang="nl-BE" dirty="0"/>
              <a:t> of </a:t>
            </a:r>
            <a:r>
              <a:rPr lang="nl-BE" dirty="0" err="1"/>
              <a:t>Belgian</a:t>
            </a:r>
            <a:r>
              <a:rPr lang="nl-BE" dirty="0"/>
              <a:t> </a:t>
            </a:r>
            <a:r>
              <a:rPr lang="nl-BE" dirty="0" err="1"/>
              <a:t>international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6056F89-8303-D919-ECEB-CD23200223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6</a:t>
            </a:fld>
            <a:endParaRPr lang="nl-BE" dirty="0"/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D1EC3FAC-5E5B-7484-C0F4-67759484BD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044072"/>
              </p:ext>
            </p:extLst>
          </p:nvPr>
        </p:nvGraphicFramePr>
        <p:xfrm>
          <a:off x="1209368" y="1297857"/>
          <a:ext cx="9183329" cy="4939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9099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C8AD0-85C2-E602-3393-3E91284E0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Important partners on a </a:t>
            </a:r>
            <a:r>
              <a:rPr lang="nl-BE" dirty="0" err="1"/>
              <a:t>global</a:t>
            </a:r>
            <a:r>
              <a:rPr lang="nl-BE" dirty="0"/>
              <a:t> </a:t>
            </a:r>
            <a:r>
              <a:rPr lang="nl-BE" dirty="0" err="1"/>
              <a:t>scale</a:t>
            </a:r>
            <a:r>
              <a:rPr lang="nl-BE" dirty="0"/>
              <a:t> (2000-2012)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F57A1C3-9D2A-16EA-EC5F-D36EC0F69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7</a:t>
            </a:fld>
            <a:endParaRPr lang="nl-BE" dirty="0"/>
          </a:p>
        </p:txBody>
      </p:sp>
      <p:pic>
        <p:nvPicPr>
          <p:cNvPr id="8" name="Afbeelding 7" descr="Afbeelding met tekst, kaart, tekening&#10;&#10;Door AI gegenereerde inhoud is mogelijk onjuist.">
            <a:extLst>
              <a:ext uri="{FF2B5EF4-FFF2-40B4-BE49-F238E27FC236}">
                <a16:creationId xmlns:a16="http://schemas.microsoft.com/office/drawing/2014/main" id="{88B18281-46CB-EF68-88E9-15F394353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857" y="1328057"/>
            <a:ext cx="8292286" cy="552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45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E17AA-6726-70B4-AC41-7E1DFFA72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66C18-2212-07F4-8660-CE485C230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Important partners on a </a:t>
            </a:r>
            <a:r>
              <a:rPr lang="nl-BE" dirty="0" err="1"/>
              <a:t>global</a:t>
            </a:r>
            <a:r>
              <a:rPr lang="nl-BE" dirty="0"/>
              <a:t> </a:t>
            </a:r>
            <a:r>
              <a:rPr lang="nl-BE" dirty="0" err="1"/>
              <a:t>scale</a:t>
            </a:r>
            <a:r>
              <a:rPr lang="nl-BE" dirty="0"/>
              <a:t> (2013-2024)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9DDD90A-4A80-4D4C-1CD1-61EBFC5515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8</a:t>
            </a:fld>
            <a:endParaRPr lang="nl-BE" dirty="0"/>
          </a:p>
        </p:txBody>
      </p:sp>
      <p:pic>
        <p:nvPicPr>
          <p:cNvPr id="5" name="Afbeelding 4" descr="Afbeelding met tekst, kaart&#10;&#10;Door AI gegenereerde inhoud is mogelijk onjuist.">
            <a:extLst>
              <a:ext uri="{FF2B5EF4-FFF2-40B4-BE49-F238E27FC236}">
                <a16:creationId xmlns:a16="http://schemas.microsoft.com/office/drawing/2014/main" id="{BE29D3B2-5B4C-A57F-F4FF-06A9D5CDB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25" y="1281398"/>
            <a:ext cx="813435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31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39977-DBA5-9020-1A8C-9B3632117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FC1A0-1489-A23D-B8EA-8CD656F4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Important partners on a </a:t>
            </a:r>
            <a:r>
              <a:rPr lang="nl-BE" dirty="0" err="1"/>
              <a:t>global</a:t>
            </a:r>
            <a:r>
              <a:rPr lang="nl-BE" dirty="0"/>
              <a:t> </a:t>
            </a:r>
            <a:r>
              <a:rPr lang="nl-BE" dirty="0" err="1"/>
              <a:t>scale</a:t>
            </a:r>
            <a:r>
              <a:rPr lang="nl-BE" dirty="0"/>
              <a:t> last </a:t>
            </a:r>
            <a:r>
              <a:rPr lang="nl-BE" dirty="0" err="1"/>
              <a:t>year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7D24BA1-FC93-78D8-0829-BBE7CE8D57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9</a:t>
            </a:fld>
            <a:endParaRPr lang="nl-BE" dirty="0"/>
          </a:p>
        </p:txBody>
      </p:sp>
      <p:pic>
        <p:nvPicPr>
          <p:cNvPr id="7" name="Afbeelding 6" descr="Afbeelding met tekst, tekening, clipart, schets&#10;&#10;Door AI gegenereerde inhoud is mogelijk onjuist.">
            <a:extLst>
              <a:ext uri="{FF2B5EF4-FFF2-40B4-BE49-F238E27FC236}">
                <a16:creationId xmlns:a16="http://schemas.microsoft.com/office/drawing/2014/main" id="{C0DBFAE6-A573-758C-D32E-AB6C07374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07" y="1282698"/>
            <a:ext cx="8132398" cy="5421600"/>
          </a:xfrm>
          <a:prstGeom prst="rect">
            <a:avLst/>
          </a:prstGeom>
        </p:spPr>
      </p:pic>
      <p:pic>
        <p:nvPicPr>
          <p:cNvPr id="8" name="Afbeelding 7" descr="Afbeelding met tekst, tekening, clipart, schets&#10;&#10;Door AI gegenereerde inhoud is mogelijk onjuist.">
            <a:extLst>
              <a:ext uri="{FF2B5EF4-FFF2-40B4-BE49-F238E27FC236}">
                <a16:creationId xmlns:a16="http://schemas.microsoft.com/office/drawing/2014/main" id="{5540B4F8-AAD2-29B2-022F-C3C7C3B175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525" t="21116" r="44350" b="60412"/>
          <a:stretch>
            <a:fillRect/>
          </a:stretch>
        </p:blipFill>
        <p:spPr>
          <a:xfrm>
            <a:off x="5323114" y="2427514"/>
            <a:ext cx="1230086" cy="10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77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BCFB4-3071-2134-D9DB-946AFE9C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2D959-69EE-CDC7-C418-B1D05F561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Important partners on a </a:t>
            </a:r>
            <a:r>
              <a:rPr lang="nl-BE" dirty="0" err="1"/>
              <a:t>global</a:t>
            </a:r>
            <a:r>
              <a:rPr lang="nl-BE" dirty="0"/>
              <a:t> </a:t>
            </a:r>
            <a:r>
              <a:rPr lang="nl-BE" dirty="0" err="1"/>
              <a:t>scale</a:t>
            </a:r>
            <a:r>
              <a:rPr lang="nl-BE" dirty="0"/>
              <a:t> last </a:t>
            </a:r>
            <a:r>
              <a:rPr lang="nl-BE" dirty="0" err="1"/>
              <a:t>year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918F6E2-9EAB-7225-DA9B-A540FB3DAB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10</a:t>
            </a:fld>
            <a:endParaRPr lang="nl-BE" dirty="0"/>
          </a:p>
        </p:txBody>
      </p:sp>
      <p:pic>
        <p:nvPicPr>
          <p:cNvPr id="7" name="Afbeelding 6" descr="Afbeelding met tekst, tekening, clipart, schets&#10;&#10;Door AI gegenereerde inhoud is mogelijk onjuist.">
            <a:extLst>
              <a:ext uri="{FF2B5EF4-FFF2-40B4-BE49-F238E27FC236}">
                <a16:creationId xmlns:a16="http://schemas.microsoft.com/office/drawing/2014/main" id="{856E4785-82B0-9231-B7E7-E15FEE856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07" y="1282698"/>
            <a:ext cx="8132398" cy="5421600"/>
          </a:xfrm>
          <a:prstGeom prst="rect">
            <a:avLst/>
          </a:prstGeom>
        </p:spPr>
      </p:pic>
      <p:pic>
        <p:nvPicPr>
          <p:cNvPr id="8" name="Afbeelding 7" descr="Afbeelding met tekst, tekening, clipart, schets&#10;&#10;Door AI gegenereerde inhoud is mogelijk onjuist.">
            <a:extLst>
              <a:ext uri="{FF2B5EF4-FFF2-40B4-BE49-F238E27FC236}">
                <a16:creationId xmlns:a16="http://schemas.microsoft.com/office/drawing/2014/main" id="{1A206402-3FDE-E5AD-4E3B-24C13198BA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525" t="21116" r="44350" b="60412"/>
          <a:stretch>
            <a:fillRect/>
          </a:stretch>
        </p:blipFill>
        <p:spPr>
          <a:xfrm>
            <a:off x="6516401" y="1796130"/>
            <a:ext cx="2333530" cy="18998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63052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AE504-985B-E337-1937-AD76D2CE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</p:spPr>
        <p:txBody>
          <a:bodyPr anchor="t">
            <a:normAutofit/>
          </a:bodyPr>
          <a:lstStyle/>
          <a:p>
            <a:r>
              <a:rPr lang="nl-BE" dirty="0"/>
              <a:t>Trends in absolute </a:t>
            </a:r>
            <a:r>
              <a:rPr lang="nl-BE" dirty="0" err="1"/>
              <a:t>numbers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AC102E0-1F0F-4BAD-BF4A-8683E29FD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11</a:t>
            </a:fld>
            <a:endParaRPr lang="nl-BE"/>
          </a:p>
        </p:txBody>
      </p: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516462A9-914B-F06D-BD9F-EC4D48E7BB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6353944"/>
              </p:ext>
            </p:extLst>
          </p:nvPr>
        </p:nvGraphicFramePr>
        <p:xfrm>
          <a:off x="623889" y="1578459"/>
          <a:ext cx="10944224" cy="4658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774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F9381-C295-E72C-A6F2-ED73E22A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The </a:t>
            </a:r>
            <a:r>
              <a:rPr lang="nl-BE" dirty="0" err="1"/>
              <a:t>Relative</a:t>
            </a:r>
            <a:r>
              <a:rPr lang="nl-BE" dirty="0"/>
              <a:t> </a:t>
            </a:r>
            <a:r>
              <a:rPr lang="nl-BE" dirty="0" err="1"/>
              <a:t>Intensity</a:t>
            </a:r>
            <a:r>
              <a:rPr lang="nl-BE" dirty="0"/>
              <a:t> of </a:t>
            </a:r>
            <a:r>
              <a:rPr lang="nl-BE" dirty="0" err="1"/>
              <a:t>Collaboration</a:t>
            </a:r>
            <a:r>
              <a:rPr lang="nl-BE" dirty="0"/>
              <a:t> (RIC)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90AD182-3DD1-5ED0-4AA1-D50C512E61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Beyond </a:t>
            </a:r>
            <a:r>
              <a:rPr lang="nl-BE" dirty="0" err="1"/>
              <a:t>the</a:t>
            </a:r>
            <a:r>
              <a:rPr lang="nl-BE" dirty="0"/>
              <a:t> absolute </a:t>
            </a:r>
            <a:r>
              <a:rPr lang="nl-BE" dirty="0" err="1"/>
              <a:t>numbers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26948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0E133-B6A2-03E4-A677-F36E9155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Beyond </a:t>
            </a:r>
            <a:r>
              <a:rPr lang="nl-BE" dirty="0" err="1"/>
              <a:t>the</a:t>
            </a:r>
            <a:r>
              <a:rPr lang="nl-BE" dirty="0"/>
              <a:t> absolute </a:t>
            </a:r>
            <a:r>
              <a:rPr lang="nl-BE" dirty="0" err="1"/>
              <a:t>numbers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D4AB430-891E-7893-34A9-7DDFA413A5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13</a:t>
            </a:fld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5C100B-E966-8A01-6B7D-6C62DD6089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1509622"/>
            <a:ext cx="6329003" cy="4727665"/>
          </a:xfrm>
        </p:spPr>
        <p:txBody>
          <a:bodyPr>
            <a:normAutofit/>
          </a:bodyPr>
          <a:lstStyle/>
          <a:p>
            <a:r>
              <a:rPr lang="nl-BE" dirty="0"/>
              <a:t>The US </a:t>
            </a:r>
            <a:r>
              <a:rPr lang="nl-BE" dirty="0" err="1"/>
              <a:t>and</a:t>
            </a:r>
            <a:r>
              <a:rPr lang="nl-BE" dirty="0"/>
              <a:t> China are </a:t>
            </a:r>
            <a:r>
              <a:rPr lang="nl-BE" dirty="0" err="1"/>
              <a:t>both</a:t>
            </a:r>
            <a:r>
              <a:rPr lang="nl-BE" dirty="0"/>
              <a:t> important partners in </a:t>
            </a:r>
            <a:r>
              <a:rPr lang="nl-BE" dirty="0" err="1"/>
              <a:t>collaboration</a:t>
            </a:r>
            <a:r>
              <a:rPr lang="nl-BE" dirty="0"/>
              <a:t> (</a:t>
            </a:r>
            <a:r>
              <a:rPr lang="nl-BE" dirty="0" err="1"/>
              <a:t>they</a:t>
            </a:r>
            <a:r>
              <a:rPr lang="nl-BE" dirty="0"/>
              <a:t> are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largest</a:t>
            </a:r>
            <a:r>
              <a:rPr lang="nl-BE" dirty="0"/>
              <a:t> </a:t>
            </a:r>
            <a:r>
              <a:rPr lang="nl-BE" dirty="0" err="1"/>
              <a:t>scientific</a:t>
            </a:r>
            <a:r>
              <a:rPr lang="nl-BE" dirty="0"/>
              <a:t> </a:t>
            </a:r>
            <a:r>
              <a:rPr lang="nl-BE" dirty="0" err="1"/>
              <a:t>world-powers</a:t>
            </a:r>
            <a:r>
              <a:rPr lang="nl-BE" dirty="0"/>
              <a:t>)</a:t>
            </a:r>
          </a:p>
          <a:p>
            <a:pPr lvl="1"/>
            <a:r>
              <a:rPr lang="nl-BE" dirty="0"/>
              <a:t>Lets take </a:t>
            </a:r>
            <a:r>
              <a:rPr lang="nl-BE" dirty="0" err="1"/>
              <a:t>into</a:t>
            </a:r>
            <a:r>
              <a:rPr lang="nl-BE" dirty="0"/>
              <a:t> account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relative</a:t>
            </a:r>
            <a:r>
              <a:rPr lang="nl-BE" dirty="0"/>
              <a:t> </a:t>
            </a:r>
            <a:r>
              <a:rPr lang="nl-BE" dirty="0" err="1"/>
              <a:t>sizes</a:t>
            </a:r>
            <a:r>
              <a:rPr lang="nl-BE" dirty="0"/>
              <a:t> of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countries</a:t>
            </a:r>
            <a:r>
              <a:rPr lang="nl-BE" dirty="0"/>
              <a:t>’ research system</a:t>
            </a:r>
          </a:p>
          <a:p>
            <a:r>
              <a:rPr lang="nl-BE" dirty="0"/>
              <a:t>The </a:t>
            </a:r>
            <a:r>
              <a:rPr lang="nl-BE" dirty="0" err="1"/>
              <a:t>Relative</a:t>
            </a:r>
            <a:r>
              <a:rPr lang="nl-BE" dirty="0"/>
              <a:t> </a:t>
            </a:r>
            <a:r>
              <a:rPr lang="nl-BE" dirty="0" err="1"/>
              <a:t>Intensity</a:t>
            </a:r>
            <a:r>
              <a:rPr lang="nl-BE" dirty="0"/>
              <a:t> of </a:t>
            </a:r>
            <a:r>
              <a:rPr lang="nl-BE" dirty="0" err="1"/>
              <a:t>Collaboration</a:t>
            </a:r>
            <a:r>
              <a:rPr lang="nl-BE" dirty="0"/>
              <a:t> (RIC)</a:t>
            </a:r>
          </a:p>
          <a:p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sz="1600" dirty="0"/>
          </a:p>
          <a:p>
            <a:pPr marL="0" indent="0">
              <a:buNone/>
            </a:pPr>
            <a:endParaRPr lang="nl-BE" dirty="0"/>
          </a:p>
          <a:p>
            <a:pPr lvl="1"/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A208220-9B8C-4BD4-567A-514D98891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364" y="5105375"/>
            <a:ext cx="4107676" cy="52198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6F6C724-5F2E-E857-75B1-00C833DC6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7333" y="476174"/>
            <a:ext cx="4770490" cy="443783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A3CD5E33-6402-70B5-103B-638B688193FB}"/>
              </a:ext>
            </a:extLst>
          </p:cNvPr>
          <p:cNvSpPr txBox="1"/>
          <p:nvPr/>
        </p:nvSpPr>
        <p:spPr>
          <a:xfrm>
            <a:off x="6844516" y="4914004"/>
            <a:ext cx="4896124" cy="14370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buNone/>
            </a:pPr>
            <a:r>
              <a:rPr lang="fr-FR" sz="1200" dirty="0"/>
              <a:t>Fuchs, J. E., </a:t>
            </a:r>
            <a:r>
              <a:rPr lang="fr-FR" sz="1200" dirty="0" err="1"/>
              <a:t>Sivertsen</a:t>
            </a:r>
            <a:r>
              <a:rPr lang="fr-FR" sz="1200" dirty="0"/>
              <a:t>, G., &amp; Rousseau, R. (2021). </a:t>
            </a:r>
            <a:r>
              <a:rPr lang="en-GB" sz="1200" dirty="0"/>
              <a:t>Measuring the relative intensity of collaboration within a network. </a:t>
            </a:r>
            <a:r>
              <a:rPr lang="en-GB" sz="1200" i="1" dirty="0" err="1"/>
              <a:t>Scientometrics</a:t>
            </a:r>
            <a:r>
              <a:rPr lang="en-GB" sz="1200" dirty="0"/>
              <a:t>, </a:t>
            </a:r>
            <a:r>
              <a:rPr lang="en-GB" sz="1200" i="1" dirty="0"/>
              <a:t>126</a:t>
            </a:r>
            <a:r>
              <a:rPr lang="en-GB" sz="1200" dirty="0"/>
              <a:t>(10), 8673–8682. </a:t>
            </a:r>
            <a:r>
              <a:rPr lang="fr-FR" sz="1200" u="sng" dirty="0">
                <a:hlinkClick r:id="rId5"/>
              </a:rPr>
              <a:t>https://doi.org/10.1007/s11192-021-04110-x</a:t>
            </a:r>
            <a:endParaRPr lang="fr-FR" sz="1200" u="sng" dirty="0"/>
          </a:p>
          <a:p>
            <a:pPr marL="0" indent="0">
              <a:buNone/>
            </a:pPr>
            <a:endParaRPr lang="fr-FR" sz="1200" u="sng" dirty="0"/>
          </a:p>
          <a:p>
            <a:pPr marL="0" indent="0">
              <a:buNone/>
            </a:pPr>
            <a:r>
              <a:rPr lang="fr-FR" sz="1200" dirty="0"/>
              <a:t>Engels, T. E., Rousseau, R., &amp; Zhou, H. (2025, </a:t>
            </a:r>
            <a:r>
              <a:rPr lang="fr-FR" sz="1200" dirty="0" err="1"/>
              <a:t>September</a:t>
            </a:r>
            <a:r>
              <a:rPr lang="fr-FR" sz="1200" dirty="0"/>
              <a:t> 3–5). </a:t>
            </a:r>
            <a:r>
              <a:rPr lang="en-GB" sz="1200" i="1" dirty="0"/>
              <a:t>The relative intensity of bilateral and multilateral co-authorship with Russia since 1995</a:t>
            </a:r>
            <a:r>
              <a:rPr lang="en-GB" sz="1200" dirty="0"/>
              <a:t>. Paper presented at the STI-Enid Conference 2025, Bristol, United Kingdom.</a:t>
            </a:r>
            <a:endParaRPr lang="nl-BE" sz="1200" dirty="0"/>
          </a:p>
          <a:p>
            <a:pPr marL="0" indent="0" algn="l">
              <a:buFont typeface="Arial" panose="020B0604020202020204" pitchFamily="34" charset="0"/>
              <a:buNone/>
            </a:pPr>
            <a:endParaRPr lang="nl-BE" sz="1200" b="1" dirty="0">
              <a:solidFill>
                <a:schemeClr val="tx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4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AB30CD5-9E86-B28A-F113-9028ADCB52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14</a:t>
            </a:fld>
            <a:endParaRPr lang="nl-BE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DF4B86-E137-D171-8E68-0691AAA2FE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Bilateral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8E28007-D76D-DD1D-A602-BDE582CC391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Multilateral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45F82F-1F38-C7E7-8D6D-CE8590CD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l-BE" sz="3500" dirty="0"/>
              <a:t>RIC </a:t>
            </a:r>
            <a:r>
              <a:rPr lang="nl-BE" sz="3500" dirty="0" err="1"/>
              <a:t>between</a:t>
            </a:r>
            <a:r>
              <a:rPr lang="nl-BE" sz="3500" dirty="0"/>
              <a:t> Belgium </a:t>
            </a:r>
            <a:r>
              <a:rPr lang="nl-BE" sz="3500" dirty="0" err="1"/>
              <a:t>and</a:t>
            </a:r>
            <a:r>
              <a:rPr lang="nl-BE" sz="3500" dirty="0"/>
              <a:t> </a:t>
            </a:r>
            <a:r>
              <a:rPr lang="nl-BE" sz="3500" dirty="0" err="1"/>
              <a:t>neighbouring</a:t>
            </a:r>
            <a:r>
              <a:rPr lang="nl-BE" sz="3500" dirty="0"/>
              <a:t> </a:t>
            </a:r>
            <a:r>
              <a:rPr lang="nl-BE" sz="3500" dirty="0" err="1"/>
              <a:t>countries</a:t>
            </a:r>
            <a:endParaRPr lang="nl-BE" sz="3500" dirty="0"/>
          </a:p>
        </p:txBody>
      </p:sp>
      <p:graphicFrame>
        <p:nvGraphicFramePr>
          <p:cNvPr id="16" name="Tijdelijke aanduiding voor inhoud 15">
            <a:extLst>
              <a:ext uri="{FF2B5EF4-FFF2-40B4-BE49-F238E27FC236}">
                <a16:creationId xmlns:a16="http://schemas.microsoft.com/office/drawing/2014/main" id="{893CF957-D5DD-2D5B-941F-16C69AEF933D}"/>
              </a:ext>
            </a:extLst>
          </p:cNvPr>
          <p:cNvGraphicFramePr>
            <a:graphicFrameLocks noGrp="1"/>
          </p:cNvGraphicFramePr>
          <p:nvPr>
            <p:ph sz="quarter" idx="27"/>
            <p:extLst>
              <p:ext uri="{D42A27DB-BD31-4B8C-83A1-F6EECF244321}">
                <p14:modId xmlns:p14="http://schemas.microsoft.com/office/powerpoint/2010/main" val="4006154842"/>
              </p:ext>
            </p:extLst>
          </p:nvPr>
        </p:nvGraphicFramePr>
        <p:xfrm>
          <a:off x="630238" y="2122488"/>
          <a:ext cx="5308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Tijdelijke aanduiding voor inhoud 17">
            <a:extLst>
              <a:ext uri="{FF2B5EF4-FFF2-40B4-BE49-F238E27FC236}">
                <a16:creationId xmlns:a16="http://schemas.microsoft.com/office/drawing/2014/main" id="{7A3A9B39-896D-6569-21D8-06E179321C9D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5954796"/>
              </p:ext>
            </p:extLst>
          </p:nvPr>
        </p:nvGraphicFramePr>
        <p:xfrm>
          <a:off x="6253163" y="2122488"/>
          <a:ext cx="5308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9341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6EF47F3-5838-EBBC-310C-220BF1F3E1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15</a:t>
            </a:fld>
            <a:endParaRPr lang="nl-BE" dirty="0">
              <a:latin typeface="Calibri Light" panose="020F0302020204030204" pitchFamily="34" charset="0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8487D6-F344-E87A-51C7-7B7BB7FD644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l-BE" dirty="0" err="1"/>
              <a:t>Bilateral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4C6BE50-2513-31C1-6CBF-381114C2FA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BE" dirty="0" err="1"/>
              <a:t>Multilateral</a:t>
            </a:r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325A7863-4493-8A5B-DBD7-744D1C74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Flanders</a:t>
            </a:r>
            <a:r>
              <a:rPr lang="nl-BE" dirty="0"/>
              <a:t> – RIC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Neighbours</a:t>
            </a:r>
            <a:r>
              <a:rPr lang="nl-BE" dirty="0"/>
              <a:t> </a:t>
            </a:r>
          </a:p>
        </p:txBody>
      </p:sp>
      <p:graphicFrame>
        <p:nvGraphicFramePr>
          <p:cNvPr id="8" name="Tijdelijke aanduiding voor inhoud 7">
            <a:extLst>
              <a:ext uri="{FF2B5EF4-FFF2-40B4-BE49-F238E27FC236}">
                <a16:creationId xmlns:a16="http://schemas.microsoft.com/office/drawing/2014/main" id="{8C4DA320-0D17-CC6A-F786-88C7BB37AC0E}"/>
              </a:ext>
            </a:extLst>
          </p:cNvPr>
          <p:cNvGraphicFramePr>
            <a:graphicFrameLocks noGrp="1"/>
          </p:cNvGraphicFramePr>
          <p:nvPr>
            <p:ph sz="quarter" idx="27"/>
            <p:extLst>
              <p:ext uri="{D42A27DB-BD31-4B8C-83A1-F6EECF244321}">
                <p14:modId xmlns:p14="http://schemas.microsoft.com/office/powerpoint/2010/main" val="3572941798"/>
              </p:ext>
            </p:extLst>
          </p:nvPr>
        </p:nvGraphicFramePr>
        <p:xfrm>
          <a:off x="630238" y="2122488"/>
          <a:ext cx="5308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CC51C1C6-47A3-AA76-0A62-0C892972C1CB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820903236"/>
              </p:ext>
            </p:extLst>
          </p:nvPr>
        </p:nvGraphicFramePr>
        <p:xfrm>
          <a:off x="6253163" y="2122488"/>
          <a:ext cx="5308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69885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474DA5F-6FC9-4F3E-3C5D-D7C61B1186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16</a:t>
            </a:fld>
            <a:endParaRPr lang="nl-B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A6C08DC-8763-9F14-8914-E7C3C3B4FC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0809" y="1578459"/>
            <a:ext cx="5307799" cy="522288"/>
          </a:xfrm>
        </p:spPr>
        <p:txBody>
          <a:bodyPr/>
          <a:lstStyle/>
          <a:p>
            <a:r>
              <a:rPr lang="en-US" dirty="0"/>
              <a:t>Bilateral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4684D21-9971-FAC4-EBF9-2792FC0DEA2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53391" y="1578459"/>
            <a:ext cx="5307799" cy="522288"/>
          </a:xfrm>
        </p:spPr>
        <p:txBody>
          <a:bodyPr/>
          <a:lstStyle/>
          <a:p>
            <a:r>
              <a:rPr lang="en-US" dirty="0"/>
              <a:t>Multilateral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7AB915-8AAC-A2E5-89F0-4BDC582B3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</p:spPr>
        <p:txBody>
          <a:bodyPr anchor="t">
            <a:normAutofit/>
          </a:bodyPr>
          <a:lstStyle/>
          <a:p>
            <a:r>
              <a:rPr lang="nl-BE" sz="3500" dirty="0"/>
              <a:t>RIC </a:t>
            </a:r>
            <a:r>
              <a:rPr lang="nl-BE" sz="3500" dirty="0" err="1"/>
              <a:t>between</a:t>
            </a:r>
            <a:r>
              <a:rPr lang="nl-BE" sz="3500" dirty="0"/>
              <a:t> Belgium, </a:t>
            </a:r>
            <a:r>
              <a:rPr lang="nl-BE" sz="3500" dirty="0" err="1"/>
              <a:t>the</a:t>
            </a:r>
            <a:r>
              <a:rPr lang="nl-BE" sz="3500" dirty="0"/>
              <a:t> US, UK </a:t>
            </a:r>
            <a:r>
              <a:rPr lang="nl-BE" sz="3500" dirty="0" err="1"/>
              <a:t>and</a:t>
            </a:r>
            <a:r>
              <a:rPr lang="nl-BE" sz="3500" dirty="0"/>
              <a:t> China</a:t>
            </a:r>
          </a:p>
        </p:txBody>
      </p:sp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004F544D-3415-A65F-A319-3606AE8EC9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095994"/>
              </p:ext>
            </p:extLst>
          </p:nvPr>
        </p:nvGraphicFramePr>
        <p:xfrm>
          <a:off x="6431835" y="2266699"/>
          <a:ext cx="4500326" cy="3799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fiek 12">
            <a:extLst>
              <a:ext uri="{FF2B5EF4-FFF2-40B4-BE49-F238E27FC236}">
                <a16:creationId xmlns:a16="http://schemas.microsoft.com/office/drawing/2014/main" id="{3889D8FC-EEAF-E465-0E55-13B13B2B5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888189"/>
              </p:ext>
            </p:extLst>
          </p:nvPr>
        </p:nvGraphicFramePr>
        <p:xfrm>
          <a:off x="473947" y="2266699"/>
          <a:ext cx="4667014" cy="3799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23259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FAB52-13B1-0308-9AD0-809CEC53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E86A2D4-E767-7196-0689-AF2A2E30B8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17</a:t>
            </a:fld>
            <a:endParaRPr lang="nl-B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0B0B3E0-3E25-F48F-DFEB-AC27D5219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0809" y="1578459"/>
            <a:ext cx="5307799" cy="522288"/>
          </a:xfrm>
        </p:spPr>
        <p:txBody>
          <a:bodyPr/>
          <a:lstStyle/>
          <a:p>
            <a:r>
              <a:rPr lang="en-US" dirty="0"/>
              <a:t>Bilateral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D0FA574-6C4A-BB21-C01E-48F5F677D8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53391" y="1578459"/>
            <a:ext cx="5307799" cy="522288"/>
          </a:xfrm>
        </p:spPr>
        <p:txBody>
          <a:bodyPr/>
          <a:lstStyle/>
          <a:p>
            <a:r>
              <a:rPr lang="en-US" dirty="0"/>
              <a:t>Multilateral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B8E2EF-DF1C-25BE-A9A8-D1DC1D265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</p:spPr>
        <p:txBody>
          <a:bodyPr anchor="t">
            <a:normAutofit/>
          </a:bodyPr>
          <a:lstStyle/>
          <a:p>
            <a:r>
              <a:rPr lang="nl-BE" sz="3500" dirty="0"/>
              <a:t>RIC </a:t>
            </a:r>
            <a:r>
              <a:rPr lang="nl-BE" sz="3500" dirty="0" err="1"/>
              <a:t>with</a:t>
            </a:r>
            <a:r>
              <a:rPr lang="nl-BE" sz="3500" dirty="0"/>
              <a:t> </a:t>
            </a:r>
            <a:r>
              <a:rPr lang="nl-BE" sz="3500" dirty="0" err="1"/>
              <a:t>between</a:t>
            </a:r>
            <a:r>
              <a:rPr lang="nl-BE" sz="3500" dirty="0"/>
              <a:t> </a:t>
            </a:r>
            <a:r>
              <a:rPr lang="nl-BE" sz="3500" dirty="0" err="1"/>
              <a:t>Flanders</a:t>
            </a:r>
            <a:r>
              <a:rPr lang="nl-BE" sz="3500" dirty="0"/>
              <a:t> </a:t>
            </a:r>
            <a:r>
              <a:rPr lang="nl-BE" sz="3500" dirty="0" err="1"/>
              <a:t>the</a:t>
            </a:r>
            <a:r>
              <a:rPr lang="nl-BE" sz="3500" dirty="0"/>
              <a:t> US, UK </a:t>
            </a:r>
            <a:r>
              <a:rPr lang="nl-BE" sz="3500" dirty="0" err="1"/>
              <a:t>and</a:t>
            </a:r>
            <a:r>
              <a:rPr lang="nl-BE" sz="3500" dirty="0"/>
              <a:t> China</a:t>
            </a: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12BC25C8-A7A2-D3DA-F909-3BAECD0FA1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624840"/>
              </p:ext>
            </p:extLst>
          </p:nvPr>
        </p:nvGraphicFramePr>
        <p:xfrm>
          <a:off x="6253391" y="2236220"/>
          <a:ext cx="4597489" cy="351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E4373723-BE88-AF2D-4350-A91BF61C45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383593"/>
              </p:ext>
            </p:extLst>
          </p:nvPr>
        </p:nvGraphicFramePr>
        <p:xfrm>
          <a:off x="630809" y="2266700"/>
          <a:ext cx="4367912" cy="342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9068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225EA-7A41-921A-73EE-2C82C455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future</a:t>
            </a:r>
            <a:r>
              <a:rPr lang="nl-BE" dirty="0"/>
              <a:t> </a:t>
            </a:r>
            <a:r>
              <a:rPr lang="nl-BE" dirty="0" err="1"/>
              <a:t>bring</a:t>
            </a:r>
            <a:r>
              <a:rPr lang="nl-BE" dirty="0"/>
              <a:t>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3AF5F5-0CD6-9155-2F46-87D803C64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5461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F83396A-5245-9C62-8EE2-AA25393790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23493" y="6339173"/>
            <a:ext cx="264461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038E271-308C-2E46-A3EC-56326F9084CC}" type="slidenum">
              <a:rPr lang="nl-BE" smtClean="0"/>
              <a:pPr>
                <a:spcAft>
                  <a:spcPts val="600"/>
                </a:spcAft>
              </a:pPr>
              <a:t>19</a:t>
            </a:fld>
            <a:endParaRPr lang="nl-BE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30D9885-F7F2-AF35-9163-7296AB8E64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0810" y="1578459"/>
            <a:ext cx="3438000" cy="522288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Koninklijke</a:t>
            </a:r>
            <a:r>
              <a:rPr lang="en-US" dirty="0"/>
              <a:t> </a:t>
            </a:r>
            <a:r>
              <a:rPr lang="en-US" dirty="0" err="1"/>
              <a:t>Nederlandse</a:t>
            </a:r>
            <a:r>
              <a:rPr lang="en-US" dirty="0"/>
              <a:t> Academie van </a:t>
            </a:r>
            <a:r>
              <a:rPr lang="en-US" dirty="0" err="1"/>
              <a:t>Wetenschappen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3105E38-9736-0CF6-7C9E-D1C540AB67C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36376" y="1578459"/>
            <a:ext cx="3438000" cy="522288"/>
          </a:xfrm>
        </p:spPr>
        <p:txBody>
          <a:bodyPr/>
          <a:lstStyle/>
          <a:p>
            <a:r>
              <a:rPr lang="en-US" dirty="0"/>
              <a:t>Reuters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0A84573-C405-EE41-FEE3-E113064CE63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383593" y="1578459"/>
            <a:ext cx="3438000" cy="522288"/>
          </a:xfrm>
        </p:spPr>
        <p:txBody>
          <a:bodyPr/>
          <a:lstStyle/>
          <a:p>
            <a:r>
              <a:rPr lang="en-US" dirty="0"/>
              <a:t>Nature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4B6DDB7-986D-6B15-0E1D-6E53BD89D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20" r="3140" b="3"/>
          <a:stretch>
            <a:fillRect/>
          </a:stretch>
        </p:blipFill>
        <p:spPr>
          <a:xfrm>
            <a:off x="630810" y="2487561"/>
            <a:ext cx="3419608" cy="3749725"/>
          </a:xfrm>
          <a:prstGeom prst="rect">
            <a:avLst/>
          </a:prstGeom>
          <a:noFill/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F085C42-8D7D-E2CC-6BEB-62A20B3FEC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258" r="-3" b="2946"/>
          <a:stretch>
            <a:fillRect/>
          </a:stretch>
        </p:blipFill>
        <p:spPr>
          <a:xfrm>
            <a:off x="4383593" y="2122223"/>
            <a:ext cx="3438000" cy="4115063"/>
          </a:xfrm>
          <a:prstGeom prst="rect">
            <a:avLst/>
          </a:prstGeom>
          <a:noFill/>
        </p:spPr>
      </p:pic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9E59B55A-6FDC-C5C9-F55B-297DA003AFCC}"/>
              </a:ext>
            </a:extLst>
          </p:cNvPr>
          <p:cNvPicPr>
            <a:picLocks noGrp="1" noChangeAspect="1"/>
          </p:cNvPicPr>
          <p:nvPr>
            <p:ph sz="quarter" idx="29"/>
          </p:nvPr>
        </p:nvPicPr>
        <p:blipFill>
          <a:blip r:embed="rId5"/>
          <a:stretch>
            <a:fillRect/>
          </a:stretch>
        </p:blipFill>
        <p:spPr>
          <a:xfrm>
            <a:off x="8135938" y="2566173"/>
            <a:ext cx="3438525" cy="32274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614D13-BF40-8DBF-E46A-BCBD67B9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6" cy="791794"/>
          </a:xfrm>
        </p:spPr>
        <p:txBody>
          <a:bodyPr anchor="t">
            <a:normAutofit/>
          </a:bodyPr>
          <a:lstStyle/>
          <a:p>
            <a:r>
              <a:rPr lang="nl-BE" dirty="0"/>
              <a:t>Recent </a:t>
            </a:r>
            <a:r>
              <a:rPr lang="nl-BE" dirty="0" err="1"/>
              <a:t>shifts</a:t>
            </a:r>
            <a:r>
              <a:rPr lang="nl-BE" dirty="0"/>
              <a:t> in US </a:t>
            </a:r>
            <a:r>
              <a:rPr lang="nl-BE" dirty="0" err="1"/>
              <a:t>science</a:t>
            </a:r>
            <a:r>
              <a:rPr lang="nl-BE" dirty="0"/>
              <a:t> policy</a:t>
            </a:r>
          </a:p>
        </p:txBody>
      </p:sp>
    </p:spTree>
    <p:extLst>
      <p:ext uri="{BB962C8B-B14F-4D97-AF65-F5344CB8AC3E}">
        <p14:creationId xmlns:p14="http://schemas.microsoft.com/office/powerpoint/2010/main" val="2987255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81A8D7-B10B-378F-B872-280FAE17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Conclusion</a:t>
            </a:r>
            <a:endParaRPr lang="nl-BE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0965731-5149-4A7A-4933-F3EFBDFB03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8E271-308C-2E46-A3EC-56326F9084CC}" type="slidenum">
              <a:rPr lang="nl-BE" smtClean="0"/>
              <a:pPr/>
              <a:t>20</a:t>
            </a:fld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AE9B7A-0E1A-51EF-ECB4-99AA259C12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 err="1"/>
              <a:t>Belgian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Flemish</a:t>
            </a:r>
            <a:r>
              <a:rPr lang="nl-BE" dirty="0"/>
              <a:t> </a:t>
            </a:r>
            <a:r>
              <a:rPr lang="nl-BE" dirty="0" err="1"/>
              <a:t>international</a:t>
            </a:r>
            <a:r>
              <a:rPr lang="nl-BE" dirty="0"/>
              <a:t> </a:t>
            </a:r>
            <a:r>
              <a:rPr lang="nl-BE" dirty="0" err="1"/>
              <a:t>scientific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r>
              <a:rPr lang="nl-BE" dirty="0"/>
              <a:t> is </a:t>
            </a:r>
            <a:r>
              <a:rPr lang="nl-BE" dirty="0" err="1"/>
              <a:t>increasing</a:t>
            </a:r>
            <a:r>
              <a:rPr lang="nl-BE" dirty="0"/>
              <a:t> </a:t>
            </a:r>
          </a:p>
          <a:p>
            <a:pPr lvl="1"/>
            <a:r>
              <a:rPr lang="nl-BE" dirty="0"/>
              <a:t>We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distinguish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</a:t>
            </a:r>
            <a:r>
              <a:rPr lang="nl-BE" dirty="0" err="1"/>
              <a:t>bilateral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multilateral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endParaRPr lang="nl-BE" dirty="0"/>
          </a:p>
          <a:p>
            <a:pPr lvl="1"/>
            <a:r>
              <a:rPr lang="nl-BE" dirty="0" err="1"/>
              <a:t>Mainly</a:t>
            </a:r>
            <a:r>
              <a:rPr lang="nl-BE" dirty="0"/>
              <a:t> </a:t>
            </a:r>
            <a:r>
              <a:rPr lang="nl-BE" dirty="0" err="1"/>
              <a:t>multilateral</a:t>
            </a:r>
            <a:r>
              <a:rPr lang="nl-BE" dirty="0"/>
              <a:t> </a:t>
            </a:r>
            <a:r>
              <a:rPr lang="nl-BE" dirty="0" err="1"/>
              <a:t>collaboration</a:t>
            </a:r>
            <a:r>
              <a:rPr lang="nl-BE" dirty="0"/>
              <a:t> is </a:t>
            </a:r>
            <a:r>
              <a:rPr lang="nl-BE" dirty="0" err="1"/>
              <a:t>increasing</a:t>
            </a:r>
            <a:endParaRPr lang="nl-BE" dirty="0"/>
          </a:p>
          <a:p>
            <a:r>
              <a:rPr lang="nl-BE" dirty="0"/>
              <a:t>China is </a:t>
            </a:r>
            <a:r>
              <a:rPr lang="nl-BE" dirty="0" err="1"/>
              <a:t>becoming</a:t>
            </a:r>
            <a:r>
              <a:rPr lang="nl-BE" dirty="0"/>
              <a:t> more </a:t>
            </a:r>
            <a:r>
              <a:rPr lang="nl-BE" dirty="0" err="1"/>
              <a:t>imporant</a:t>
            </a:r>
            <a:r>
              <a:rPr lang="nl-BE" dirty="0"/>
              <a:t> as a </a:t>
            </a:r>
            <a:r>
              <a:rPr lang="nl-BE" dirty="0" err="1"/>
              <a:t>scientific</a:t>
            </a:r>
            <a:r>
              <a:rPr lang="nl-BE" dirty="0"/>
              <a:t> partner</a:t>
            </a:r>
          </a:p>
          <a:p>
            <a:r>
              <a:rPr lang="nl-BE" dirty="0" err="1"/>
              <a:t>However</a:t>
            </a:r>
            <a:r>
              <a:rPr lang="nl-BE" dirty="0"/>
              <a:t>, </a:t>
            </a:r>
            <a:r>
              <a:rPr lang="nl-BE" dirty="0" err="1"/>
              <a:t>relative</a:t>
            </a:r>
            <a:r>
              <a:rPr lang="nl-BE" dirty="0"/>
              <a:t> </a:t>
            </a:r>
            <a:r>
              <a:rPr lang="nl-BE" dirty="0" err="1"/>
              <a:t>intensity</a:t>
            </a:r>
            <a:r>
              <a:rPr lang="nl-BE" dirty="0"/>
              <a:t> of </a:t>
            </a:r>
            <a:r>
              <a:rPr lang="nl-BE" dirty="0" err="1"/>
              <a:t>collaboration</a:t>
            </a:r>
            <a:r>
              <a:rPr lang="nl-BE" dirty="0"/>
              <a:t> </a:t>
            </a:r>
            <a:r>
              <a:rPr lang="nl-BE" dirty="0" err="1"/>
              <a:t>remains</a:t>
            </a:r>
            <a:r>
              <a:rPr lang="nl-BE" dirty="0"/>
              <a:t> </a:t>
            </a:r>
            <a:r>
              <a:rPr lang="nl-BE" dirty="0" err="1"/>
              <a:t>stronger</a:t>
            </a:r>
            <a:r>
              <a:rPr lang="nl-BE" dirty="0"/>
              <a:t> </a:t>
            </a:r>
            <a:r>
              <a:rPr lang="nl-BE" dirty="0" err="1"/>
              <a:t>for</a:t>
            </a:r>
            <a:endParaRPr lang="nl-BE" dirty="0"/>
          </a:p>
          <a:p>
            <a:pPr lvl="1"/>
            <a:r>
              <a:rPr lang="nl-BE" dirty="0" err="1"/>
              <a:t>Neighbouring</a:t>
            </a:r>
            <a:r>
              <a:rPr lang="nl-BE" dirty="0"/>
              <a:t> </a:t>
            </a:r>
            <a:r>
              <a:rPr lang="nl-BE" dirty="0" err="1"/>
              <a:t>countries</a:t>
            </a:r>
            <a:r>
              <a:rPr lang="nl-BE" dirty="0"/>
              <a:t> (</a:t>
            </a:r>
            <a:r>
              <a:rPr lang="nl-BE" dirty="0" err="1"/>
              <a:t>especially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Netherlands)</a:t>
            </a:r>
          </a:p>
          <a:p>
            <a:pPr lvl="1"/>
            <a:r>
              <a:rPr lang="nl-BE" dirty="0"/>
              <a:t>The UK</a:t>
            </a:r>
          </a:p>
          <a:p>
            <a:pPr lvl="1"/>
            <a:r>
              <a:rPr lang="nl-BE" dirty="0"/>
              <a:t>The US</a:t>
            </a:r>
          </a:p>
        </p:txBody>
      </p:sp>
    </p:spTree>
    <p:extLst>
      <p:ext uri="{BB962C8B-B14F-4D97-AF65-F5344CB8AC3E}">
        <p14:creationId xmlns:p14="http://schemas.microsoft.com/office/powerpoint/2010/main" val="2002485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6B003589-6B40-C44C-96CF-47A05E8511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/>
          <a:stretch/>
        </p:blipFill>
        <p:spPr>
          <a:xfrm>
            <a:off x="630812" y="627478"/>
            <a:ext cx="10930376" cy="5609810"/>
          </a:xfr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8CCDFA7-FB6C-29D2-1363-D95849522C73}"/>
              </a:ext>
            </a:extLst>
          </p:cNvPr>
          <p:cNvSpPr txBox="1"/>
          <p:nvPr/>
        </p:nvSpPr>
        <p:spPr>
          <a:xfrm>
            <a:off x="6898511" y="937549"/>
            <a:ext cx="4662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>
                <a:solidFill>
                  <a:schemeClr val="bg1"/>
                </a:solidFill>
              </a:rPr>
              <a:t>Thank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you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for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your</a:t>
            </a:r>
            <a:r>
              <a:rPr lang="nl-BE" dirty="0">
                <a:solidFill>
                  <a:schemeClr val="bg1"/>
                </a:solidFill>
              </a:rPr>
              <a:t> attention</a:t>
            </a:r>
          </a:p>
          <a:p>
            <a:endParaRPr lang="nl-BE" dirty="0">
              <a:solidFill>
                <a:schemeClr val="bg1"/>
              </a:solidFill>
            </a:endParaRPr>
          </a:p>
          <a:p>
            <a:r>
              <a:rPr lang="nl-BE" dirty="0">
                <a:solidFill>
                  <a:schemeClr val="bg1"/>
                </a:solidFill>
              </a:rPr>
              <a:t>Feel free </a:t>
            </a:r>
            <a:r>
              <a:rPr lang="nl-BE" dirty="0" err="1">
                <a:solidFill>
                  <a:schemeClr val="bg1"/>
                </a:solidFill>
              </a:rPr>
              <a:t>to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reach</a:t>
            </a:r>
            <a:r>
              <a:rPr lang="nl-BE" dirty="0">
                <a:solidFill>
                  <a:schemeClr val="bg1"/>
                </a:solidFill>
              </a:rPr>
              <a:t> out:</a:t>
            </a:r>
          </a:p>
          <a:p>
            <a:r>
              <a:rPr lang="nl-BE" dirty="0">
                <a:solidFill>
                  <a:schemeClr val="bg1"/>
                </a:solidFill>
              </a:rPr>
              <a:t>Eline.Vandewalle@UAntwerpen.be</a:t>
            </a:r>
          </a:p>
        </p:txBody>
      </p:sp>
    </p:spTree>
    <p:extLst>
      <p:ext uri="{BB962C8B-B14F-4D97-AF65-F5344CB8AC3E}">
        <p14:creationId xmlns:p14="http://schemas.microsoft.com/office/powerpoint/2010/main" val="2320315142"/>
      </p:ext>
    </p:extLst>
  </p:cSld>
  <p:clrMapOvr>
    <a:masterClrMapping/>
  </p:clrMapOvr>
</p:sld>
</file>

<file path=ppt/theme/theme1.xml><?xml version="1.0" encoding="utf-8"?>
<a:theme xmlns:a="http://schemas.openxmlformats.org/drawingml/2006/main" name="UAntwerpen-content">
  <a:themeElements>
    <a:clrScheme name="Kleuren_universiteitAntwerpen">
      <a:dk1>
        <a:srgbClr val="002E65"/>
      </a:dk1>
      <a:lt1>
        <a:srgbClr val="FFFFFF"/>
      </a:lt1>
      <a:dk2>
        <a:srgbClr val="002E65"/>
      </a:dk2>
      <a:lt2>
        <a:srgbClr val="BBCCCC"/>
      </a:lt2>
      <a:accent1>
        <a:srgbClr val="002E65"/>
      </a:accent1>
      <a:accent2>
        <a:srgbClr val="EA2C38"/>
      </a:accent2>
      <a:accent3>
        <a:srgbClr val="44B8F3"/>
      </a:accent3>
      <a:accent4>
        <a:srgbClr val="ADA500"/>
      </a:accent4>
      <a:accent5>
        <a:srgbClr val="AC242A"/>
      </a:accent5>
      <a:accent6>
        <a:srgbClr val="65A812"/>
      </a:accent6>
      <a:hlink>
        <a:srgbClr val="006CA9"/>
      </a:hlink>
      <a:folHlink>
        <a:srgbClr val="B1009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xmlns="" xmlns:p="http://schemas.openxmlformats.org/presentationml/2006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lIns="180000" tIns="180000" rIns="180000" bIns="180000" rtlCol="0" anchor="ctr"/>
      <a:lstStyle>
        <a:defPPr marL="0" indent="0" algn="ctr">
          <a:spcAft>
            <a:spcPts val="450"/>
          </a:spcAft>
          <a:buFont typeface="Arial" charset="0"/>
          <a:buNone/>
          <a:defRPr sz="1800" b="1" dirty="0" smtClean="0">
            <a:solidFill>
              <a:schemeClr val="bg1"/>
            </a:solidFill>
            <a:latin typeface="+mn-lt"/>
            <a:ea typeface="Verdana Regular" charset="0"/>
            <a:cs typeface="Verdana Regular" charset="0"/>
            <a:sym typeface="Securitas Sans Light" charset="0"/>
          </a:defRPr>
        </a:defPPr>
      </a:lstStyle>
    </a:spDef>
    <a:lnDef>
      <a:spPr>
        <a:ln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0" indent="0" algn="l">
          <a:buFont typeface="Arial" panose="020B0604020202020204" pitchFamily="34" charset="0"/>
          <a:buNone/>
          <a:defRPr sz="2800" b="1" smtClean="0">
            <a:solidFill>
              <a:schemeClr val="tx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Antwerpen-calibri-plus-eng (1).pptx" id="{FB143FA5-284D-4F0D-AA43-A31BFFAA9B1F}" vid="{CB193C70-1E04-4978-BFF7-AD625463565E}"/>
    </a:ext>
  </a:extLst>
</a:theme>
</file>

<file path=ppt/theme/theme2.xml><?xml version="1.0" encoding="utf-8"?>
<a:theme xmlns:a="http://schemas.openxmlformats.org/drawingml/2006/main" name="UAntwerpen_titleslides">
  <a:themeElements>
    <a:clrScheme name="Kleuren_universiteitAntwerpen">
      <a:dk1>
        <a:srgbClr val="002E65"/>
      </a:dk1>
      <a:lt1>
        <a:srgbClr val="FFFFFF"/>
      </a:lt1>
      <a:dk2>
        <a:srgbClr val="002E65"/>
      </a:dk2>
      <a:lt2>
        <a:srgbClr val="BBCCCC"/>
      </a:lt2>
      <a:accent1>
        <a:srgbClr val="002E65"/>
      </a:accent1>
      <a:accent2>
        <a:srgbClr val="EA2C38"/>
      </a:accent2>
      <a:accent3>
        <a:srgbClr val="44B8F3"/>
      </a:accent3>
      <a:accent4>
        <a:srgbClr val="ADA500"/>
      </a:accent4>
      <a:accent5>
        <a:srgbClr val="AC242A"/>
      </a:accent5>
      <a:accent6>
        <a:srgbClr val="65A812"/>
      </a:accent6>
      <a:hlink>
        <a:srgbClr val="006CA9"/>
      </a:hlink>
      <a:folHlink>
        <a:srgbClr val="B1009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ntwerpen-calibri-plus-eng (1).pptx" id="{FB143FA5-284D-4F0D-AA43-A31BFFAA9B1F}" vid="{625CA14B-60DE-4189-BB89-584D5EFA3D7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7C9875C091B247AB9617006510CC43" ma:contentTypeVersion="9" ma:contentTypeDescription="Een nieuw document maken." ma:contentTypeScope="" ma:versionID="6792b0d8b1b497ec7b6f2fc518ad6b71">
  <xsd:schema xmlns:xsd="http://www.w3.org/2001/XMLSchema" xmlns:xs="http://www.w3.org/2001/XMLSchema" xmlns:p="http://schemas.microsoft.com/office/2006/metadata/properties" xmlns:ns2="a09e4e9c-009f-4841-8876-57cddbde6e17" xmlns:ns3="e4e19ae9-58fe-4993-a35b-a8a84bb511ff" targetNamespace="http://schemas.microsoft.com/office/2006/metadata/properties" ma:root="true" ma:fieldsID="4e3ada4487ef8e46945618bd17b59294" ns2:_="" ns3:_="">
    <xsd:import namespace="a09e4e9c-009f-4841-8876-57cddbde6e17"/>
    <xsd:import namespace="e4e19ae9-58fe-4993-a35b-a8a84bb511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e4e9c-009f-4841-8876-57cddbde6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19ae9-58fe-4993-a35b-a8a84bb511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449BF5-F7E1-46D5-B581-A176D4426B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e4e9c-009f-4841-8876-57cddbde6e17"/>
    <ds:schemaRef ds:uri="e4e19ae9-58fe-4993-a35b-a8a84bb511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A93269-0A2D-4449-AFE7-E8570D6EC4CB}">
  <ds:schemaRefs>
    <ds:schemaRef ds:uri="e4e19ae9-58fe-4993-a35b-a8a84bb511ff"/>
    <ds:schemaRef ds:uri="a09e4e9c-009f-4841-8876-57cddbde6e17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D6EDECA-2FC6-4CC6-BF57-774C7A66E7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UAntwerpen-Engels</Template>
  <TotalTime>6210</TotalTime>
  <Words>506</Words>
  <Application>Microsoft Office PowerPoint</Application>
  <PresentationFormat>Breedbeeld</PresentationFormat>
  <Paragraphs>113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ITC Officina Sans Std Book</vt:lpstr>
      <vt:lpstr>Trebuchet MS</vt:lpstr>
      <vt:lpstr>Verdana</vt:lpstr>
      <vt:lpstr>Wingdings</vt:lpstr>
      <vt:lpstr>UAntwerpen-content</vt:lpstr>
      <vt:lpstr>UAntwerpen_titleslides</vt:lpstr>
      <vt:lpstr>Evolution of Flemish Bilateral and Multilateral Scientific Collaboration in a Volatile world</vt:lpstr>
      <vt:lpstr>Global Trends – US and Chinese research systems</vt:lpstr>
      <vt:lpstr>Belgian collaboration with China</vt:lpstr>
      <vt:lpstr>Data</vt:lpstr>
      <vt:lpstr>Belgian collaboration patterns – bilateral and multilateral</vt:lpstr>
      <vt:lpstr>Evolution of Belgian international collaboration</vt:lpstr>
      <vt:lpstr>Important partners on a global scale (2000-2012)</vt:lpstr>
      <vt:lpstr>Important partners on a global scale (2013-2024)</vt:lpstr>
      <vt:lpstr>Important partners on a global scale last year</vt:lpstr>
      <vt:lpstr>Important partners on a global scale last year</vt:lpstr>
      <vt:lpstr>Trends in absolute numbers</vt:lpstr>
      <vt:lpstr>The Relative Intensity of Collaboration (RIC)</vt:lpstr>
      <vt:lpstr>Beyond the absolute numbers</vt:lpstr>
      <vt:lpstr>RIC between Belgium and neighbouring countries</vt:lpstr>
      <vt:lpstr>Flanders – RIC with Neighbours </vt:lpstr>
      <vt:lpstr>RIC between Belgium, the US, UK and China</vt:lpstr>
      <vt:lpstr>RIC with between Flanders the US, UK and China</vt:lpstr>
      <vt:lpstr>What will the future bring?</vt:lpstr>
      <vt:lpstr>Recent shifts in US science policy</vt:lpstr>
      <vt:lpstr>Conclusion</vt:lpstr>
      <vt:lpstr>PowerPoint-presentatie</vt:lpstr>
    </vt:vector>
  </TitlesOfParts>
  <Company>Universiteit Antwerpen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Eline Vandewalle</dc:creator>
  <cp:lastModifiedBy>Eline Vandewalle</cp:lastModifiedBy>
  <cp:revision>9</cp:revision>
  <dcterms:created xsi:type="dcterms:W3CDTF">2025-10-02T08:27:17Z</dcterms:created>
  <dcterms:modified xsi:type="dcterms:W3CDTF">2025-10-19T17:58:59Z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0x010100707C9875C091B247AB9617006510CC43</vt:lpwstr>
  </property>
</Properties>
</file>