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photoAlbum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E0DC-B875-4F04-99EF-83F6FBB1DEE7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A9AD3-93BD-4899-B73F-5F7E9BBB0C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486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E0DC-B875-4F04-99EF-83F6FBB1DEE7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A9AD3-93BD-4899-B73F-5F7E9BBB0C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29541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E0DC-B875-4F04-99EF-83F6FBB1DEE7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A9AD3-93BD-4899-B73F-5F7E9BBB0C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715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E0DC-B875-4F04-99EF-83F6FBB1DEE7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A9AD3-93BD-4899-B73F-5F7E9BBB0C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1353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E0DC-B875-4F04-99EF-83F6FBB1DEE7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A9AD3-93BD-4899-B73F-5F7E9BBB0C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0422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E0DC-B875-4F04-99EF-83F6FBB1DEE7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A9AD3-93BD-4899-B73F-5F7E9BBB0C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9255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E0DC-B875-4F04-99EF-83F6FBB1DEE7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A9AD3-93BD-4899-B73F-5F7E9BBB0C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51309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E0DC-B875-4F04-99EF-83F6FBB1DEE7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A9AD3-93BD-4899-B73F-5F7E9BBB0C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77465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E0DC-B875-4F04-99EF-83F6FBB1DEE7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A9AD3-93BD-4899-B73F-5F7E9BBB0C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81152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E0DC-B875-4F04-99EF-83F6FBB1DEE7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A9AD3-93BD-4899-B73F-5F7E9BBB0C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225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E0DC-B875-4F04-99EF-83F6FBB1DEE7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A9AD3-93BD-4899-B73F-5F7E9BBB0C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91841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BE0DC-B875-4F04-99EF-83F6FBB1DEE7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A9AD3-93BD-4899-B73F-5F7E9BBB0C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3338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err="1" smtClean="0"/>
              <a:t>Rondetafel</a:t>
            </a:r>
            <a:r>
              <a:rPr lang="nl-BE" dirty="0" smtClean="0"/>
              <a:t> Sociale Innovatie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/>
              <a:t>Een impressie, 27 april 2012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1983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0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154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0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238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0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7978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04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894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04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6955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08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3330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08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244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09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0499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0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9640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1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4895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16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3095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16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0399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16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4936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17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9178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18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7100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19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4598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19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3712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19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19150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2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3386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20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8008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2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7490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2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8393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23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1547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23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32858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28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44640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MG_03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031979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</Words>
  <Application>Microsoft Office PowerPoint</Application>
  <PresentationFormat>Diavoorstelling (4:3)</PresentationFormat>
  <Paragraphs>2</Paragraphs>
  <Slides>27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28" baseType="lpstr">
      <vt:lpstr>Kantoorthema</vt:lpstr>
      <vt:lpstr>Rondetafel Sociale Innovatie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Vlaamse Overheid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Rondetafel Sociale Innovatie</dc:title>
  <dc:creator>Tindemans, Emmelie</dc:creator>
  <cp:lastModifiedBy>Tindemans, Emmelie</cp:lastModifiedBy>
  <cp:revision>1</cp:revision>
  <dcterms:created xsi:type="dcterms:W3CDTF">2012-05-04T09:02:02Z</dcterms:created>
  <dcterms:modified xsi:type="dcterms:W3CDTF">2012-05-04T09:04:10Z</dcterms:modified>
</cp:coreProperties>
</file>