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86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225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184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954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71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135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042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925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130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746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115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BE0DC-B875-4F04-99EF-83F6FBB1DEE7}" type="datetimeFigureOut">
              <a:rPr lang="nl-BE" smtClean="0"/>
              <a:t>4/05/2012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A9AD3-93BD-4899-B73F-5F7E9BBB0C0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333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/>
              <a:t>Rondetafel</a:t>
            </a:r>
            <a:r>
              <a:rPr lang="nl-BE" dirty="0" smtClean="0"/>
              <a:t> Sociale Innovatie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Een impressie, 27 april 2012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1983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640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895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1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095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1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399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936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178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1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100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598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1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712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91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154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2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38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008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2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490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2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393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2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547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2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285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2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464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3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31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38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97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9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95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330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441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4997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</Words>
  <Application>Microsoft Office PowerPoint</Application>
  <PresentationFormat>Diavoorstelling (4:3)</PresentationFormat>
  <Paragraphs>2</Paragraphs>
  <Slides>27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8" baseType="lpstr">
      <vt:lpstr>Kantoorthema</vt:lpstr>
      <vt:lpstr>Rondetafel Sociale Innovatie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Vlaamse Overheid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Rondetafel Sociale Innovatie</dc:title>
  <dc:creator>Tindemans, Emmelie</dc:creator>
  <cp:lastModifiedBy>Tindemans, Emmelie</cp:lastModifiedBy>
  <cp:revision>1</cp:revision>
  <dcterms:created xsi:type="dcterms:W3CDTF">2012-05-04T09:02:02Z</dcterms:created>
  <dcterms:modified xsi:type="dcterms:W3CDTF">2012-05-04T09:04:10Z</dcterms:modified>
</cp:coreProperties>
</file>