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photoAlbum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5" d="100"/>
          <a:sy n="25" d="100"/>
        </p:scale>
        <p:origin x="-2862" y="-14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DFB1-0C87-40D3-8AA6-692501B00A56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8E47-5F54-4F60-9A38-9425306C041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002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DFB1-0C87-40D3-8AA6-692501B00A56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8E47-5F54-4F60-9A38-9425306C041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93937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DFB1-0C87-40D3-8AA6-692501B00A56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8E47-5F54-4F60-9A38-9425306C041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07812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DFB1-0C87-40D3-8AA6-692501B00A56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8E47-5F54-4F60-9A38-9425306C041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2013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DFB1-0C87-40D3-8AA6-692501B00A56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8E47-5F54-4F60-9A38-9425306C041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21139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DFB1-0C87-40D3-8AA6-692501B00A56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8E47-5F54-4F60-9A38-9425306C041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5786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DFB1-0C87-40D3-8AA6-692501B00A56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8E47-5F54-4F60-9A38-9425306C041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25641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DFB1-0C87-40D3-8AA6-692501B00A56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8E47-5F54-4F60-9A38-9425306C041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36143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DFB1-0C87-40D3-8AA6-692501B00A56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8E47-5F54-4F60-9A38-9425306C041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5754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DFB1-0C87-40D3-8AA6-692501B00A56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8E47-5F54-4F60-9A38-9425306C041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39859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1DFB1-0C87-40D3-8AA6-692501B00A56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18E47-5F54-4F60-9A38-9425306C041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06139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1DFB1-0C87-40D3-8AA6-692501B00A56}" type="datetimeFigureOut">
              <a:rPr lang="nl-BE" smtClean="0"/>
              <a:t>4/05/2012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18E47-5F54-4F60-9A38-9425306C041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523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2475706"/>
          </a:xfrm>
        </p:spPr>
        <p:txBody>
          <a:bodyPr>
            <a:normAutofit/>
          </a:bodyPr>
          <a:lstStyle/>
          <a:p>
            <a:r>
              <a:rPr lang="nl-BE" dirty="0" err="1" smtClean="0"/>
              <a:t>Rondetafel</a:t>
            </a:r>
            <a:r>
              <a:rPr lang="nl-BE" dirty="0" smtClean="0"/>
              <a:t> Sociale Innovatie</a:t>
            </a:r>
            <a:br>
              <a:rPr lang="nl-BE" dirty="0" smtClean="0"/>
            </a:br>
            <a:r>
              <a:rPr lang="nl-BE" dirty="0"/>
              <a:t/>
            </a:r>
            <a:br>
              <a:rPr lang="nl-BE" dirty="0"/>
            </a:br>
            <a:r>
              <a:rPr lang="nl-BE" dirty="0" smtClean="0"/>
              <a:t>Werkdocumenten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smtClean="0"/>
              <a:t>27 april 2012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46467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+A=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4596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ctivering van arbeidsplaatsen dmv innovatie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9935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Duurzaam materialenbeheer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0170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Duurzaam wonen en bouwen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2725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Flanders Care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2204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Hernieuwbare engergie en smart grids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7177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edereen mee iedereen actief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0125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Internationaal ondernemen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2172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Kinderarmoede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50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Nieuw industrieel beleid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1860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Ruimte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8040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limme mobiliteit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4523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ociale innovatie (2)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3896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Sociale Innovatie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426184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</Words>
  <Application>Microsoft Office PowerPoint</Application>
  <PresentationFormat>Diavoorstelling (4:3)</PresentationFormat>
  <Paragraphs>2</Paragraphs>
  <Slides>15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6" baseType="lpstr">
      <vt:lpstr>Kantoorthema</vt:lpstr>
      <vt:lpstr>Rondetafel Sociale Innovatie  Werkdocumenten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Vlaamse Overheid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Rondetafel Sociale Innovatie  Werkdocumenten</dc:title>
  <dc:creator>Tindemans, Emmelie</dc:creator>
  <cp:lastModifiedBy>Tindemans, Emmelie</cp:lastModifiedBy>
  <cp:revision>1</cp:revision>
  <dcterms:created xsi:type="dcterms:W3CDTF">2012-05-04T07:51:09Z</dcterms:created>
  <dcterms:modified xsi:type="dcterms:W3CDTF">2012-05-04T07:54:13Z</dcterms:modified>
</cp:coreProperties>
</file>